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2" r:id="rId2"/>
    <p:sldId id="281" r:id="rId3"/>
    <p:sldId id="273" r:id="rId4"/>
    <p:sldId id="279" r:id="rId5"/>
    <p:sldId id="274" r:id="rId6"/>
    <p:sldId id="277" r:id="rId7"/>
    <p:sldId id="275" r:id="rId8"/>
    <p:sldId id="276" r:id="rId9"/>
    <p:sldId id="278" r:id="rId10"/>
    <p:sldId id="282" r:id="rId11"/>
    <p:sldId id="287" r:id="rId12"/>
    <p:sldId id="297" r:id="rId13"/>
    <p:sldId id="296" r:id="rId14"/>
    <p:sldId id="294" r:id="rId15"/>
    <p:sldId id="286" r:id="rId16"/>
    <p:sldId id="290" r:id="rId17"/>
    <p:sldId id="289" r:id="rId18"/>
    <p:sldId id="285" r:id="rId19"/>
    <p:sldId id="300" r:id="rId20"/>
    <p:sldId id="301" r:id="rId21"/>
    <p:sldId id="295" r:id="rId22"/>
    <p:sldId id="299" r:id="rId23"/>
    <p:sldId id="298" r:id="rId24"/>
    <p:sldId id="293" r:id="rId25"/>
    <p:sldId id="284" r:id="rId26"/>
  </p:sldIdLst>
  <p:sldSz cx="9144000" cy="6858000" type="screen4x3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FF0000"/>
    <a:srgbClr val="FFFFFF"/>
    <a:srgbClr val="FFFFCC"/>
    <a:srgbClr val="FFFF00"/>
    <a:srgbClr val="EAEAEA"/>
    <a:srgbClr val="B2B2B2"/>
    <a:srgbClr val="FFCCCC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222" y="-4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3CB70-5B3C-4BDD-94CC-F475C42DD3E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E0448-88F9-46DA-8FB4-37219A626CA0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68000">
              <a:schemeClr val="bg1">
                <a:lumMod val="8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ACB0-0086-4BD4-BD20-A9CA4B7CA744}" type="datetimeFigureOut">
              <a:rPr lang="da-DK" smtClean="0"/>
              <a:pPr/>
              <a:t>05-01-2012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AA3C1-D4C2-45AE-9A47-ECD9E0D25D7D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- med tilhørende hovedbrud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3" name="Rektangel 192"/>
          <p:cNvSpPr/>
          <p:nvPr/>
        </p:nvSpPr>
        <p:spPr>
          <a:xfrm>
            <a:off x="285720" y="1357298"/>
            <a:ext cx="8501122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a-DK" sz="12000" b="1" cap="small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HoveD</a:t>
            </a:r>
            <a:endParaRPr lang="da-DK" sz="12000" b="1" cap="small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itchFamily="82" charset="0"/>
            </a:endParaRPr>
          </a:p>
          <a:p>
            <a:pPr algn="ctr"/>
            <a:r>
              <a:rPr lang="da-DK" sz="12000" b="1" cap="small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GruppernE</a:t>
            </a:r>
            <a:endParaRPr lang="da-DK" sz="12000" b="1" cap="small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itchFamily="82" charset="0"/>
            </a:endParaRPr>
          </a:p>
          <a:p>
            <a:pPr algn="ctr"/>
            <a:r>
              <a:rPr lang="da-DK" sz="2200" b="1" cap="sm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								i </a:t>
            </a:r>
            <a:r>
              <a:rPr lang="da-DK" sz="2200" b="1" cap="small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danmark</a:t>
            </a:r>
            <a:r>
              <a:rPr lang="da-DK" sz="2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da-DK" sz="2200" b="1" cap="sm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og </a:t>
            </a:r>
            <a:r>
              <a:rPr lang="da-DK" sz="2200" b="1" cap="small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dvi</a:t>
            </a:r>
            <a:r>
              <a:rPr lang="da-DK" sz="2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da-DK" sz="2200" b="1" cap="sm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tofarvede frimærker 1870-1905</a:t>
            </a:r>
            <a:endParaRPr lang="da-DK" sz="2200" b="1" cap="small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Freeform 199"/>
          <p:cNvSpPr>
            <a:spLocks noChangeAspect="1"/>
          </p:cNvSpPr>
          <p:nvPr/>
        </p:nvSpPr>
        <p:spPr bwMode="auto">
          <a:xfrm>
            <a:off x="2500298" y="571480"/>
            <a:ext cx="1179907" cy="1140619"/>
          </a:xfrm>
          <a:custGeom>
            <a:avLst/>
            <a:gdLst/>
            <a:ahLst/>
            <a:cxnLst>
              <a:cxn ang="0">
                <a:pos x="0" y="2900"/>
              </a:cxn>
              <a:cxn ang="0">
                <a:pos x="468" y="2875"/>
              </a:cxn>
              <a:cxn ang="0">
                <a:pos x="1114" y="2722"/>
              </a:cxn>
              <a:cxn ang="0">
                <a:pos x="1672" y="2533"/>
              </a:cxn>
              <a:cxn ang="0">
                <a:pos x="2192" y="2254"/>
              </a:cxn>
              <a:cxn ang="0">
                <a:pos x="2635" y="1963"/>
              </a:cxn>
              <a:cxn ang="0">
                <a:pos x="3167" y="1570"/>
              </a:cxn>
              <a:cxn ang="0">
                <a:pos x="4751" y="51"/>
              </a:cxn>
              <a:cxn ang="0">
                <a:pos x="4865" y="0"/>
              </a:cxn>
              <a:cxn ang="0">
                <a:pos x="4941" y="25"/>
              </a:cxn>
              <a:cxn ang="0">
                <a:pos x="4954" y="88"/>
              </a:cxn>
              <a:cxn ang="0">
                <a:pos x="4853" y="240"/>
              </a:cxn>
              <a:cxn ang="0">
                <a:pos x="3624" y="1532"/>
              </a:cxn>
              <a:cxn ang="0">
                <a:pos x="3167" y="2039"/>
              </a:cxn>
              <a:cxn ang="0">
                <a:pos x="2737" y="2558"/>
              </a:cxn>
              <a:cxn ang="0">
                <a:pos x="2382" y="3128"/>
              </a:cxn>
              <a:cxn ang="0">
                <a:pos x="2167" y="3623"/>
              </a:cxn>
              <a:cxn ang="0">
                <a:pos x="2015" y="4078"/>
              </a:cxn>
              <a:cxn ang="0">
                <a:pos x="1951" y="4458"/>
              </a:cxn>
              <a:cxn ang="0">
                <a:pos x="1888" y="4775"/>
              </a:cxn>
              <a:cxn ang="0">
                <a:pos x="0" y="4787"/>
              </a:cxn>
              <a:cxn ang="0">
                <a:pos x="0" y="4787"/>
              </a:cxn>
              <a:cxn ang="0">
                <a:pos x="0" y="2900"/>
              </a:cxn>
            </a:cxnLst>
            <a:rect l="0" t="0" r="r" b="b"/>
            <a:pathLst>
              <a:path w="4954" h="4787">
                <a:moveTo>
                  <a:pt x="0" y="2900"/>
                </a:moveTo>
                <a:lnTo>
                  <a:pt x="468" y="2875"/>
                </a:lnTo>
                <a:lnTo>
                  <a:pt x="1114" y="2722"/>
                </a:lnTo>
                <a:lnTo>
                  <a:pt x="1672" y="2533"/>
                </a:lnTo>
                <a:lnTo>
                  <a:pt x="2192" y="2254"/>
                </a:lnTo>
                <a:lnTo>
                  <a:pt x="2635" y="1963"/>
                </a:lnTo>
                <a:lnTo>
                  <a:pt x="3167" y="1570"/>
                </a:lnTo>
                <a:lnTo>
                  <a:pt x="4751" y="51"/>
                </a:lnTo>
                <a:lnTo>
                  <a:pt x="4865" y="0"/>
                </a:lnTo>
                <a:lnTo>
                  <a:pt x="4941" y="25"/>
                </a:lnTo>
                <a:lnTo>
                  <a:pt x="4954" y="88"/>
                </a:lnTo>
                <a:lnTo>
                  <a:pt x="4853" y="240"/>
                </a:lnTo>
                <a:lnTo>
                  <a:pt x="3624" y="1532"/>
                </a:lnTo>
                <a:lnTo>
                  <a:pt x="3167" y="2039"/>
                </a:lnTo>
                <a:lnTo>
                  <a:pt x="2737" y="2558"/>
                </a:lnTo>
                <a:lnTo>
                  <a:pt x="2382" y="3128"/>
                </a:lnTo>
                <a:lnTo>
                  <a:pt x="2167" y="3623"/>
                </a:lnTo>
                <a:lnTo>
                  <a:pt x="2015" y="4078"/>
                </a:lnTo>
                <a:lnTo>
                  <a:pt x="1951" y="4458"/>
                </a:lnTo>
                <a:lnTo>
                  <a:pt x="1888" y="4775"/>
                </a:lnTo>
                <a:lnTo>
                  <a:pt x="0" y="4787"/>
                </a:lnTo>
                <a:lnTo>
                  <a:pt x="0" y="4787"/>
                </a:lnTo>
                <a:lnTo>
                  <a:pt x="0" y="290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7" name="Freeform 24"/>
          <p:cNvSpPr>
            <a:spLocks noChangeAspect="1"/>
          </p:cNvSpPr>
          <p:nvPr/>
        </p:nvSpPr>
        <p:spPr bwMode="auto">
          <a:xfrm>
            <a:off x="3428992" y="571480"/>
            <a:ext cx="1179907" cy="1140619"/>
          </a:xfrm>
          <a:custGeom>
            <a:avLst/>
            <a:gdLst/>
            <a:ahLst/>
            <a:cxnLst>
              <a:cxn ang="0">
                <a:pos x="430" y="2905"/>
              </a:cxn>
              <a:cxn ang="0">
                <a:pos x="469" y="2877"/>
              </a:cxn>
              <a:cxn ang="0">
                <a:pos x="1115" y="2723"/>
              </a:cxn>
              <a:cxn ang="0">
                <a:pos x="1674" y="2534"/>
              </a:cxn>
              <a:cxn ang="0">
                <a:pos x="2193" y="2255"/>
              </a:cxn>
              <a:cxn ang="0">
                <a:pos x="2637" y="1963"/>
              </a:cxn>
              <a:cxn ang="0">
                <a:pos x="3169" y="1571"/>
              </a:cxn>
              <a:cxn ang="0">
                <a:pos x="4753" y="51"/>
              </a:cxn>
              <a:cxn ang="0">
                <a:pos x="4868" y="0"/>
              </a:cxn>
              <a:cxn ang="0">
                <a:pos x="4944" y="25"/>
              </a:cxn>
              <a:cxn ang="0">
                <a:pos x="4957" y="88"/>
              </a:cxn>
              <a:cxn ang="0">
                <a:pos x="4856" y="240"/>
              </a:cxn>
              <a:cxn ang="0">
                <a:pos x="3626" y="1532"/>
              </a:cxn>
              <a:cxn ang="0">
                <a:pos x="3169" y="2039"/>
              </a:cxn>
              <a:cxn ang="0">
                <a:pos x="2739" y="2559"/>
              </a:cxn>
              <a:cxn ang="0">
                <a:pos x="2384" y="3130"/>
              </a:cxn>
              <a:cxn ang="0">
                <a:pos x="2168" y="3624"/>
              </a:cxn>
              <a:cxn ang="0">
                <a:pos x="2016" y="4080"/>
              </a:cxn>
              <a:cxn ang="0">
                <a:pos x="1953" y="4460"/>
              </a:cxn>
              <a:cxn ang="0">
                <a:pos x="1982" y="4436"/>
              </a:cxn>
              <a:cxn ang="0">
                <a:pos x="0" y="4789"/>
              </a:cxn>
              <a:cxn ang="0">
                <a:pos x="0" y="4789"/>
              </a:cxn>
              <a:cxn ang="0">
                <a:pos x="430" y="2905"/>
              </a:cxn>
            </a:cxnLst>
            <a:rect l="0" t="0" r="r" b="b"/>
            <a:pathLst>
              <a:path w="4957" h="4789">
                <a:moveTo>
                  <a:pt x="430" y="2905"/>
                </a:moveTo>
                <a:lnTo>
                  <a:pt x="469" y="2877"/>
                </a:lnTo>
                <a:lnTo>
                  <a:pt x="1115" y="2723"/>
                </a:lnTo>
                <a:lnTo>
                  <a:pt x="1674" y="2534"/>
                </a:lnTo>
                <a:lnTo>
                  <a:pt x="2193" y="2255"/>
                </a:lnTo>
                <a:lnTo>
                  <a:pt x="2637" y="1963"/>
                </a:lnTo>
                <a:lnTo>
                  <a:pt x="3169" y="1571"/>
                </a:lnTo>
                <a:lnTo>
                  <a:pt x="4753" y="51"/>
                </a:lnTo>
                <a:lnTo>
                  <a:pt x="4868" y="0"/>
                </a:lnTo>
                <a:lnTo>
                  <a:pt x="4944" y="25"/>
                </a:lnTo>
                <a:lnTo>
                  <a:pt x="4957" y="88"/>
                </a:lnTo>
                <a:lnTo>
                  <a:pt x="4856" y="240"/>
                </a:lnTo>
                <a:lnTo>
                  <a:pt x="3626" y="1532"/>
                </a:lnTo>
                <a:lnTo>
                  <a:pt x="3169" y="2039"/>
                </a:lnTo>
                <a:lnTo>
                  <a:pt x="2739" y="2559"/>
                </a:lnTo>
                <a:lnTo>
                  <a:pt x="2384" y="3130"/>
                </a:lnTo>
                <a:lnTo>
                  <a:pt x="2168" y="3624"/>
                </a:lnTo>
                <a:lnTo>
                  <a:pt x="2016" y="4080"/>
                </a:lnTo>
                <a:lnTo>
                  <a:pt x="1953" y="4460"/>
                </a:lnTo>
                <a:lnTo>
                  <a:pt x="1982" y="4436"/>
                </a:lnTo>
                <a:lnTo>
                  <a:pt x="0" y="4789"/>
                </a:lnTo>
                <a:lnTo>
                  <a:pt x="0" y="4789"/>
                </a:lnTo>
                <a:lnTo>
                  <a:pt x="430" y="290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8" name="Freeform 24"/>
          <p:cNvSpPr>
            <a:spLocks noChangeAspect="1"/>
          </p:cNvSpPr>
          <p:nvPr/>
        </p:nvSpPr>
        <p:spPr bwMode="auto">
          <a:xfrm>
            <a:off x="4249349" y="571480"/>
            <a:ext cx="1179907" cy="1140619"/>
          </a:xfrm>
          <a:custGeom>
            <a:avLst/>
            <a:gdLst/>
            <a:ahLst/>
            <a:cxnLst>
              <a:cxn ang="0">
                <a:pos x="430" y="2905"/>
              </a:cxn>
              <a:cxn ang="0">
                <a:pos x="469" y="2877"/>
              </a:cxn>
              <a:cxn ang="0">
                <a:pos x="1115" y="2723"/>
              </a:cxn>
              <a:cxn ang="0">
                <a:pos x="1674" y="2534"/>
              </a:cxn>
              <a:cxn ang="0">
                <a:pos x="2193" y="2255"/>
              </a:cxn>
              <a:cxn ang="0">
                <a:pos x="2637" y="1963"/>
              </a:cxn>
              <a:cxn ang="0">
                <a:pos x="3169" y="1571"/>
              </a:cxn>
              <a:cxn ang="0">
                <a:pos x="4753" y="51"/>
              </a:cxn>
              <a:cxn ang="0">
                <a:pos x="4868" y="0"/>
              </a:cxn>
              <a:cxn ang="0">
                <a:pos x="4944" y="25"/>
              </a:cxn>
              <a:cxn ang="0">
                <a:pos x="4957" y="88"/>
              </a:cxn>
              <a:cxn ang="0">
                <a:pos x="4856" y="240"/>
              </a:cxn>
              <a:cxn ang="0">
                <a:pos x="3626" y="1532"/>
              </a:cxn>
              <a:cxn ang="0">
                <a:pos x="3169" y="2039"/>
              </a:cxn>
              <a:cxn ang="0">
                <a:pos x="2739" y="2559"/>
              </a:cxn>
              <a:cxn ang="0">
                <a:pos x="2384" y="3130"/>
              </a:cxn>
              <a:cxn ang="0">
                <a:pos x="2168" y="3624"/>
              </a:cxn>
              <a:cxn ang="0">
                <a:pos x="2016" y="4080"/>
              </a:cxn>
              <a:cxn ang="0">
                <a:pos x="1953" y="4460"/>
              </a:cxn>
              <a:cxn ang="0">
                <a:pos x="1982" y="4436"/>
              </a:cxn>
              <a:cxn ang="0">
                <a:pos x="0" y="4789"/>
              </a:cxn>
              <a:cxn ang="0">
                <a:pos x="0" y="4789"/>
              </a:cxn>
              <a:cxn ang="0">
                <a:pos x="430" y="2905"/>
              </a:cxn>
            </a:cxnLst>
            <a:rect l="0" t="0" r="r" b="b"/>
            <a:pathLst>
              <a:path w="4957" h="4789">
                <a:moveTo>
                  <a:pt x="430" y="2905"/>
                </a:moveTo>
                <a:lnTo>
                  <a:pt x="469" y="2877"/>
                </a:lnTo>
                <a:lnTo>
                  <a:pt x="1115" y="2723"/>
                </a:lnTo>
                <a:lnTo>
                  <a:pt x="1674" y="2534"/>
                </a:lnTo>
                <a:lnTo>
                  <a:pt x="2193" y="2255"/>
                </a:lnTo>
                <a:lnTo>
                  <a:pt x="2637" y="1963"/>
                </a:lnTo>
                <a:lnTo>
                  <a:pt x="3169" y="1571"/>
                </a:lnTo>
                <a:lnTo>
                  <a:pt x="4753" y="51"/>
                </a:lnTo>
                <a:lnTo>
                  <a:pt x="4868" y="0"/>
                </a:lnTo>
                <a:lnTo>
                  <a:pt x="4944" y="25"/>
                </a:lnTo>
                <a:lnTo>
                  <a:pt x="4957" y="88"/>
                </a:lnTo>
                <a:lnTo>
                  <a:pt x="4856" y="240"/>
                </a:lnTo>
                <a:lnTo>
                  <a:pt x="3626" y="1532"/>
                </a:lnTo>
                <a:lnTo>
                  <a:pt x="3169" y="2039"/>
                </a:lnTo>
                <a:lnTo>
                  <a:pt x="2739" y="2559"/>
                </a:lnTo>
                <a:lnTo>
                  <a:pt x="2384" y="3130"/>
                </a:lnTo>
                <a:lnTo>
                  <a:pt x="2168" y="3624"/>
                </a:lnTo>
                <a:lnTo>
                  <a:pt x="2016" y="4080"/>
                </a:lnTo>
                <a:lnTo>
                  <a:pt x="1953" y="4460"/>
                </a:lnTo>
                <a:lnTo>
                  <a:pt x="1982" y="4436"/>
                </a:lnTo>
                <a:lnTo>
                  <a:pt x="0" y="4789"/>
                </a:lnTo>
                <a:lnTo>
                  <a:pt x="0" y="4789"/>
                </a:lnTo>
                <a:lnTo>
                  <a:pt x="430" y="290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9596" y="571480"/>
            <a:ext cx="1094040" cy="107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Freeform 25"/>
          <p:cNvSpPr>
            <a:spLocks noChangeAspect="1"/>
          </p:cNvSpPr>
          <p:nvPr/>
        </p:nvSpPr>
        <p:spPr bwMode="auto">
          <a:xfrm>
            <a:off x="5684059" y="571480"/>
            <a:ext cx="1102519" cy="1122760"/>
          </a:xfrm>
          <a:custGeom>
            <a:avLst/>
            <a:gdLst/>
            <a:ahLst/>
            <a:cxnLst>
              <a:cxn ang="0">
                <a:pos x="4590" y="0"/>
              </a:cxn>
              <a:cxn ang="0">
                <a:pos x="4396" y="92"/>
              </a:cxn>
              <a:cxn ang="0">
                <a:pos x="4105" y="418"/>
              </a:cxn>
              <a:cxn ang="0">
                <a:pos x="3659" y="878"/>
              </a:cxn>
              <a:cxn ang="0">
                <a:pos x="3154" y="1378"/>
              </a:cxn>
              <a:cxn ang="0">
                <a:pos x="2610" y="1837"/>
              </a:cxn>
              <a:cxn ang="0">
                <a:pos x="1940" y="2306"/>
              </a:cxn>
              <a:cxn ang="0">
                <a:pos x="1329" y="2622"/>
              </a:cxn>
              <a:cxn ang="0">
                <a:pos x="621" y="3051"/>
              </a:cxn>
              <a:cxn ang="0">
                <a:pos x="213" y="3367"/>
              </a:cxn>
              <a:cxn ang="0">
                <a:pos x="106" y="3520"/>
              </a:cxn>
              <a:cxn ang="0">
                <a:pos x="29" y="3755"/>
              </a:cxn>
              <a:cxn ang="0">
                <a:pos x="0" y="4000"/>
              </a:cxn>
              <a:cxn ang="0">
                <a:pos x="9" y="4255"/>
              </a:cxn>
              <a:cxn ang="0">
                <a:pos x="77" y="4591"/>
              </a:cxn>
              <a:cxn ang="0">
                <a:pos x="136" y="4663"/>
              </a:cxn>
              <a:cxn ang="0">
                <a:pos x="271" y="4714"/>
              </a:cxn>
              <a:cxn ang="0">
                <a:pos x="524" y="4703"/>
              </a:cxn>
              <a:cxn ang="0">
                <a:pos x="834" y="4673"/>
              </a:cxn>
              <a:cxn ang="0">
                <a:pos x="1077" y="4561"/>
              </a:cxn>
              <a:cxn ang="0">
                <a:pos x="1407" y="4234"/>
              </a:cxn>
              <a:cxn ang="0">
                <a:pos x="1805" y="3744"/>
              </a:cxn>
              <a:cxn ang="0">
                <a:pos x="2076" y="3285"/>
              </a:cxn>
              <a:cxn ang="0">
                <a:pos x="2319" y="2898"/>
              </a:cxn>
              <a:cxn ang="0">
                <a:pos x="2630" y="2449"/>
              </a:cxn>
              <a:cxn ang="0">
                <a:pos x="2902" y="2102"/>
              </a:cxn>
              <a:cxn ang="0">
                <a:pos x="3183" y="1775"/>
              </a:cxn>
              <a:cxn ang="0">
                <a:pos x="3475" y="1429"/>
              </a:cxn>
              <a:cxn ang="0">
                <a:pos x="3843" y="1000"/>
              </a:cxn>
              <a:cxn ang="0">
                <a:pos x="4241" y="582"/>
              </a:cxn>
              <a:cxn ang="0">
                <a:pos x="4581" y="225"/>
              </a:cxn>
              <a:cxn ang="0">
                <a:pos x="4629" y="133"/>
              </a:cxn>
              <a:cxn ang="0">
                <a:pos x="4629" y="51"/>
              </a:cxn>
              <a:cxn ang="0">
                <a:pos x="4629" y="51"/>
              </a:cxn>
              <a:cxn ang="0">
                <a:pos x="4590" y="0"/>
              </a:cxn>
            </a:cxnLst>
            <a:rect l="0" t="0" r="r" b="b"/>
            <a:pathLst>
              <a:path w="4629" h="4714">
                <a:moveTo>
                  <a:pt x="4590" y="0"/>
                </a:moveTo>
                <a:lnTo>
                  <a:pt x="4396" y="92"/>
                </a:lnTo>
                <a:lnTo>
                  <a:pt x="4105" y="418"/>
                </a:lnTo>
                <a:lnTo>
                  <a:pt x="3659" y="878"/>
                </a:lnTo>
                <a:lnTo>
                  <a:pt x="3154" y="1378"/>
                </a:lnTo>
                <a:lnTo>
                  <a:pt x="2610" y="1837"/>
                </a:lnTo>
                <a:lnTo>
                  <a:pt x="1940" y="2306"/>
                </a:lnTo>
                <a:lnTo>
                  <a:pt x="1329" y="2622"/>
                </a:lnTo>
                <a:lnTo>
                  <a:pt x="621" y="3051"/>
                </a:lnTo>
                <a:lnTo>
                  <a:pt x="213" y="3367"/>
                </a:lnTo>
                <a:lnTo>
                  <a:pt x="106" y="3520"/>
                </a:lnTo>
                <a:lnTo>
                  <a:pt x="29" y="3755"/>
                </a:lnTo>
                <a:lnTo>
                  <a:pt x="0" y="4000"/>
                </a:lnTo>
                <a:lnTo>
                  <a:pt x="9" y="4255"/>
                </a:lnTo>
                <a:lnTo>
                  <a:pt x="77" y="4591"/>
                </a:lnTo>
                <a:lnTo>
                  <a:pt x="136" y="4663"/>
                </a:lnTo>
                <a:lnTo>
                  <a:pt x="271" y="4714"/>
                </a:lnTo>
                <a:lnTo>
                  <a:pt x="524" y="4703"/>
                </a:lnTo>
                <a:lnTo>
                  <a:pt x="834" y="4673"/>
                </a:lnTo>
                <a:lnTo>
                  <a:pt x="1077" y="4561"/>
                </a:lnTo>
                <a:lnTo>
                  <a:pt x="1407" y="4234"/>
                </a:lnTo>
                <a:lnTo>
                  <a:pt x="1805" y="3744"/>
                </a:lnTo>
                <a:lnTo>
                  <a:pt x="2076" y="3285"/>
                </a:lnTo>
                <a:lnTo>
                  <a:pt x="2319" y="2898"/>
                </a:lnTo>
                <a:lnTo>
                  <a:pt x="2630" y="2449"/>
                </a:lnTo>
                <a:lnTo>
                  <a:pt x="2902" y="2102"/>
                </a:lnTo>
                <a:lnTo>
                  <a:pt x="3183" y="1775"/>
                </a:lnTo>
                <a:lnTo>
                  <a:pt x="3475" y="1429"/>
                </a:lnTo>
                <a:lnTo>
                  <a:pt x="3843" y="1000"/>
                </a:lnTo>
                <a:lnTo>
                  <a:pt x="4241" y="582"/>
                </a:lnTo>
                <a:lnTo>
                  <a:pt x="4581" y="225"/>
                </a:lnTo>
                <a:lnTo>
                  <a:pt x="4629" y="133"/>
                </a:lnTo>
                <a:lnTo>
                  <a:pt x="4629" y="51"/>
                </a:lnTo>
                <a:lnTo>
                  <a:pt x="4629" y="51"/>
                </a:lnTo>
                <a:lnTo>
                  <a:pt x="4590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31" name="Rectangle 164"/>
          <p:cNvSpPr>
            <a:spLocks noChangeArrowheads="1"/>
          </p:cNvSpPr>
          <p:nvPr/>
        </p:nvSpPr>
        <p:spPr bwMode="auto">
          <a:xfrm>
            <a:off x="2571736" y="1303200"/>
            <a:ext cx="285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solidFill>
                  <a:schemeClr val="bg1"/>
                </a:solidFill>
                <a:latin typeface="Trebuchet MS" pitchFamily="34" charset="0"/>
              </a:rPr>
              <a:t>1</a:t>
            </a:r>
            <a:endParaRPr lang="da-DK" sz="1600" dirty="0">
              <a:solidFill>
                <a:schemeClr val="bg1"/>
              </a:solidFill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32" name="Rectangle 164"/>
          <p:cNvSpPr>
            <a:spLocks noChangeArrowheads="1"/>
          </p:cNvSpPr>
          <p:nvPr/>
        </p:nvSpPr>
        <p:spPr bwMode="auto">
          <a:xfrm>
            <a:off x="4357686" y="1303200"/>
            <a:ext cx="285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solidFill>
                  <a:schemeClr val="bg1"/>
                </a:solidFill>
                <a:latin typeface="Trebuchet MS" pitchFamily="34" charset="0"/>
              </a:rPr>
              <a:t>3</a:t>
            </a:r>
            <a:endParaRPr lang="da-DK" sz="1600" dirty="0">
              <a:solidFill>
                <a:schemeClr val="bg1"/>
              </a:solidFill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33" name="Rectangle 164"/>
          <p:cNvSpPr>
            <a:spLocks noChangeArrowheads="1"/>
          </p:cNvSpPr>
          <p:nvPr/>
        </p:nvSpPr>
        <p:spPr bwMode="auto">
          <a:xfrm>
            <a:off x="5214942" y="1303200"/>
            <a:ext cx="285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solidFill>
                  <a:schemeClr val="bg1"/>
                </a:solidFill>
                <a:latin typeface="Trebuchet MS" pitchFamily="34" charset="0"/>
              </a:rPr>
              <a:t>4</a:t>
            </a:r>
            <a:endParaRPr lang="da-DK" sz="1600" dirty="0">
              <a:solidFill>
                <a:schemeClr val="bg1"/>
              </a:solidFill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34" name="Rectangle 164"/>
          <p:cNvSpPr>
            <a:spLocks noChangeArrowheads="1"/>
          </p:cNvSpPr>
          <p:nvPr/>
        </p:nvSpPr>
        <p:spPr bwMode="auto">
          <a:xfrm>
            <a:off x="3500430" y="1303200"/>
            <a:ext cx="285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solidFill>
                  <a:schemeClr val="bg1"/>
                </a:solidFill>
                <a:latin typeface="Trebuchet MS" pitchFamily="34" charset="0"/>
              </a:rPr>
              <a:t>2</a:t>
            </a:r>
            <a:endParaRPr lang="da-DK" sz="1600" dirty="0">
              <a:solidFill>
                <a:schemeClr val="bg1"/>
              </a:solidFill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35" name="Rectangle 164"/>
          <p:cNvSpPr>
            <a:spLocks noChangeArrowheads="1"/>
          </p:cNvSpPr>
          <p:nvPr/>
        </p:nvSpPr>
        <p:spPr bwMode="auto">
          <a:xfrm>
            <a:off x="5715008" y="1303200"/>
            <a:ext cx="2857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solidFill>
                  <a:schemeClr val="bg1"/>
                </a:solidFill>
                <a:latin typeface="Trebuchet MS" pitchFamily="34" charset="0"/>
              </a:rPr>
              <a:t>5</a:t>
            </a:r>
            <a:endParaRPr lang="da-DK" sz="1600" dirty="0">
              <a:solidFill>
                <a:schemeClr val="bg1"/>
              </a:solidFill>
              <a:latin typeface="Trebuchet MS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Sceneskift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30" name="Rektangel 29"/>
          <p:cNvSpPr/>
          <p:nvPr/>
        </p:nvSpPr>
        <p:spPr>
          <a:xfrm>
            <a:off x="2075162" y="2103302"/>
            <a:ext cx="468718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Nu kommer det</a:t>
            </a:r>
          </a:p>
          <a:p>
            <a:pPr algn="ctr"/>
            <a:r>
              <a:rPr lang="da-DK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nørdede</a:t>
            </a:r>
            <a:endParaRPr lang="da-DK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1" name="Gruppe 30"/>
          <p:cNvGrpSpPr/>
          <p:nvPr/>
        </p:nvGrpSpPr>
        <p:grpSpPr>
          <a:xfrm>
            <a:off x="4392000" y="4500572"/>
            <a:ext cx="214314" cy="2143138"/>
            <a:chOff x="4392000" y="4500572"/>
            <a:chExt cx="214314" cy="2143138"/>
          </a:xfrm>
        </p:grpSpPr>
        <p:sp>
          <p:nvSpPr>
            <p:cNvPr id="18" name="Ellipse 17"/>
            <p:cNvSpPr/>
            <p:nvPr/>
          </p:nvSpPr>
          <p:spPr>
            <a:xfrm>
              <a:off x="4392000" y="6419191"/>
              <a:ext cx="214314" cy="2245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20" name="Lige forbindelse 19"/>
            <p:cNvCxnSpPr/>
            <p:nvPr/>
          </p:nvCxnSpPr>
          <p:spPr>
            <a:xfrm rot="5400000">
              <a:off x="3540440" y="5459900"/>
              <a:ext cx="1919450" cy="794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e 31"/>
          <p:cNvGrpSpPr/>
          <p:nvPr/>
        </p:nvGrpSpPr>
        <p:grpSpPr>
          <a:xfrm>
            <a:off x="4392000" y="357166"/>
            <a:ext cx="214314" cy="857254"/>
            <a:chOff x="4392000" y="5786456"/>
            <a:chExt cx="214314" cy="857254"/>
          </a:xfrm>
        </p:grpSpPr>
        <p:sp>
          <p:nvSpPr>
            <p:cNvPr id="33" name="Ellipse 32"/>
            <p:cNvSpPr/>
            <p:nvPr/>
          </p:nvSpPr>
          <p:spPr>
            <a:xfrm>
              <a:off x="4392000" y="6419191"/>
              <a:ext cx="214314" cy="22451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4" name="Lige forbindelse 33"/>
            <p:cNvCxnSpPr>
              <a:stCxn id="12" idx="2"/>
            </p:cNvCxnSpPr>
            <p:nvPr/>
          </p:nvCxnSpPr>
          <p:spPr>
            <a:xfrm rot="5400000">
              <a:off x="4183382" y="6102842"/>
              <a:ext cx="633566" cy="794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e 21"/>
          <p:cNvGrpSpPr/>
          <p:nvPr/>
        </p:nvGrpSpPr>
        <p:grpSpPr>
          <a:xfrm>
            <a:off x="285720" y="357166"/>
            <a:ext cx="8429684" cy="5538146"/>
            <a:chOff x="285720" y="357166"/>
            <a:chExt cx="8429684" cy="5538146"/>
          </a:xfrm>
        </p:grpSpPr>
        <p:sp>
          <p:nvSpPr>
            <p:cNvPr id="14" name="Rektangel 13"/>
            <p:cNvSpPr/>
            <p:nvPr/>
          </p:nvSpPr>
          <p:spPr>
            <a:xfrm>
              <a:off x="285720" y="357166"/>
              <a:ext cx="8429684" cy="5538146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Rektangel 20"/>
            <p:cNvSpPr/>
            <p:nvPr/>
          </p:nvSpPr>
          <p:spPr>
            <a:xfrm>
              <a:off x="285720" y="5782169"/>
              <a:ext cx="8429684" cy="11314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16200000" scaled="1"/>
              <a:tileRect/>
            </a:gra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Rektangel 23"/>
            <p:cNvSpPr/>
            <p:nvPr/>
          </p:nvSpPr>
          <p:spPr>
            <a:xfrm>
              <a:off x="285720" y="2103302"/>
              <a:ext cx="8429684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da-DK" sz="5400" b="1" cap="none" spc="0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  <a:effectLst/>
                </a:rPr>
                <a:t>Det var det</a:t>
              </a:r>
            </a:p>
            <a:p>
              <a:pPr algn="ctr"/>
              <a:r>
                <a:rPr lang="da-DK" sz="5400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pædagogiske</a:t>
              </a:r>
              <a:endParaRPr lang="da-DK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endParaRPr>
            </a:p>
          </p:txBody>
        </p:sp>
      </p:grp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/>
        </p:nvSpPr>
        <p:spPr>
          <a:xfrm>
            <a:off x="285720" y="-24"/>
            <a:ext cx="8429684" cy="35719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6200000" scaled="1"/>
            <a:tileRect/>
          </a:gra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Problemstilling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ctangle 201"/>
          <p:cNvSpPr>
            <a:spLocks noChangeArrowheads="1"/>
          </p:cNvSpPr>
          <p:nvPr/>
        </p:nvSpPr>
        <p:spPr bwMode="auto">
          <a:xfrm>
            <a:off x="928662" y="2740879"/>
            <a:ext cx="77153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Problemstilling blev rejst for mange år siden af Michael Lerche Nielsen:</a:t>
            </a:r>
          </a:p>
          <a:p>
            <a:pPr algn="ctr"/>
            <a:endParaRPr lang="da-DK" sz="1600" b="1" dirty="0" smtClean="0">
              <a:latin typeface="Trebuchet MS" pitchFamily="34" charset="0"/>
            </a:endParaRPr>
          </a:p>
          <a:p>
            <a:pPr algn="ctr"/>
            <a:r>
              <a:rPr lang="da-DK" sz="1600" b="1" i="1" dirty="0" smtClean="0">
                <a:latin typeface="Trebuchet MS" pitchFamily="34" charset="0"/>
              </a:rPr>
              <a:t>”Er hovedgruppe 2 og 3 egentlig i virkeligheden                                          den samme hovedgruppe?”</a:t>
            </a:r>
            <a:endParaRPr lang="da-DK" sz="1600" b="1" i="1" dirty="0">
              <a:latin typeface="Trebuchet MS" pitchFamily="34" charset="0"/>
            </a:endParaRPr>
          </a:p>
        </p:txBody>
      </p:sp>
      <p:pic>
        <p:nvPicPr>
          <p:cNvPr id="11" name="Billede 10" descr="Lerche Nielsen Michael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322" y="428604"/>
            <a:ext cx="2286000" cy="2286000"/>
          </a:xfrm>
          <a:prstGeom prst="rect">
            <a:avLst/>
          </a:prstGeom>
        </p:spPr>
      </p:pic>
      <p:pic>
        <p:nvPicPr>
          <p:cNvPr id="12" name="Billede 11" descr="4 øre par tofarve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488" y="3826707"/>
            <a:ext cx="3818415" cy="2283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</a:t>
            </a:r>
            <a:r>
              <a:rPr lang="da-DK" sz="3200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Fries’s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 </a:t>
            </a:r>
            <a:r>
              <a:rPr lang="da-DK" sz="3200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skriftbog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0" name="Billede 9" descr="Fries 1874.jpg"/>
          <p:cNvPicPr>
            <a:picLocks noChangeAspect="1"/>
          </p:cNvPicPr>
          <p:nvPr/>
        </p:nvPicPr>
        <p:blipFill>
          <a:blip r:embed="rId2">
            <a:lum contrast="20000"/>
          </a:blip>
          <a:srcRect b="6173"/>
          <a:stretch>
            <a:fillRect/>
          </a:stretch>
        </p:blipFill>
        <p:spPr>
          <a:xfrm>
            <a:off x="4896000" y="357166"/>
            <a:ext cx="3837425" cy="5796000"/>
          </a:xfrm>
          <a:prstGeom prst="rect">
            <a:avLst/>
          </a:prstGeom>
        </p:spPr>
      </p:pic>
      <p:pic>
        <p:nvPicPr>
          <p:cNvPr id="11" name="Billede 10" descr="Fries 1873.jpg"/>
          <p:cNvPicPr>
            <a:picLocks noChangeAspect="1"/>
          </p:cNvPicPr>
          <p:nvPr/>
        </p:nvPicPr>
        <p:blipFill>
          <a:blip r:embed="rId3">
            <a:lum contrast="20000"/>
          </a:blip>
          <a:srcRect b="6280"/>
          <a:stretch>
            <a:fillRect/>
          </a:stretch>
        </p:blipFill>
        <p:spPr>
          <a:xfrm>
            <a:off x="357158" y="357164"/>
            <a:ext cx="3813158" cy="5796000"/>
          </a:xfrm>
          <a:prstGeom prst="rect">
            <a:avLst/>
          </a:prstGeom>
        </p:spPr>
      </p:pic>
      <p:grpSp>
        <p:nvGrpSpPr>
          <p:cNvPr id="21" name="Gruppe 20"/>
          <p:cNvGrpSpPr/>
          <p:nvPr/>
        </p:nvGrpSpPr>
        <p:grpSpPr>
          <a:xfrm>
            <a:off x="357158" y="756000"/>
            <a:ext cx="3786214" cy="5387644"/>
            <a:chOff x="357158" y="756000"/>
            <a:chExt cx="3786214" cy="5387644"/>
          </a:xfrm>
        </p:grpSpPr>
        <p:sp>
          <p:nvSpPr>
            <p:cNvPr id="12" name="Rektangel 11"/>
            <p:cNvSpPr/>
            <p:nvPr/>
          </p:nvSpPr>
          <p:spPr>
            <a:xfrm>
              <a:off x="357158" y="756000"/>
              <a:ext cx="3786214" cy="22680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Rektangel 13"/>
            <p:cNvSpPr/>
            <p:nvPr/>
          </p:nvSpPr>
          <p:spPr>
            <a:xfrm>
              <a:off x="357158" y="4429132"/>
              <a:ext cx="3786214" cy="1714512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Rektangel 17"/>
            <p:cNvSpPr/>
            <p:nvPr/>
          </p:nvSpPr>
          <p:spPr>
            <a:xfrm>
              <a:off x="357158" y="3500438"/>
              <a:ext cx="3786214" cy="500066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" name="Gruppe 21"/>
          <p:cNvGrpSpPr/>
          <p:nvPr/>
        </p:nvGrpSpPr>
        <p:grpSpPr>
          <a:xfrm>
            <a:off x="4896000" y="642918"/>
            <a:ext cx="3819404" cy="5500726"/>
            <a:chOff x="4896000" y="642918"/>
            <a:chExt cx="3819404" cy="5500726"/>
          </a:xfrm>
        </p:grpSpPr>
        <p:sp>
          <p:nvSpPr>
            <p:cNvPr id="19" name="Rektangel 18"/>
            <p:cNvSpPr/>
            <p:nvPr/>
          </p:nvSpPr>
          <p:spPr>
            <a:xfrm>
              <a:off x="4896000" y="642918"/>
              <a:ext cx="3816000" cy="178595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Rektangel 19"/>
            <p:cNvSpPr/>
            <p:nvPr/>
          </p:nvSpPr>
          <p:spPr>
            <a:xfrm>
              <a:off x="4899404" y="4857760"/>
              <a:ext cx="3816000" cy="1285884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3" name="Rectangle 201"/>
          <p:cNvSpPr>
            <a:spLocks noChangeArrowheads="1"/>
          </p:cNvSpPr>
          <p:nvPr/>
        </p:nvSpPr>
        <p:spPr bwMode="auto">
          <a:xfrm>
            <a:off x="357158" y="5286388"/>
            <a:ext cx="8358246" cy="830997"/>
          </a:xfrm>
          <a:prstGeom prst="rect">
            <a:avLst/>
          </a:prstGeom>
          <a:solidFill>
            <a:srgbClr val="FFFF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err="1" smtClean="0">
                <a:latin typeface="Trebuchet MS" pitchFamily="34" charset="0"/>
              </a:rPr>
              <a:t>Fries’s</a:t>
            </a:r>
            <a:r>
              <a:rPr lang="da-DK" sz="1600" b="1" dirty="0" smtClean="0">
                <a:latin typeface="Trebuchet MS" pitchFamily="34" charset="0"/>
              </a:rPr>
              <a:t> </a:t>
            </a:r>
            <a:r>
              <a:rPr lang="da-DK" sz="1600" b="1" dirty="0" err="1" smtClean="0">
                <a:latin typeface="Trebuchet MS" pitchFamily="34" charset="0"/>
              </a:rPr>
              <a:t>skriftbog</a:t>
            </a:r>
            <a:r>
              <a:rPr lang="da-DK" sz="1600" b="1" dirty="0" smtClean="0">
                <a:latin typeface="Trebuchet MS" pitchFamily="34" charset="0"/>
              </a:rPr>
              <a:t> starter i år 1860.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Der findes ingen arbejder med postfrimærker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før de her to viste sider fra hhv. 1873 og 1874.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72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</a:t>
            </a:r>
            <a:r>
              <a:rPr lang="da-DK" sz="3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kifte mellem </a:t>
            </a:r>
            <a:r>
              <a:rPr lang="da-DK" sz="3200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hv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. gr. 2-3?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826" y="1285860"/>
            <a:ext cx="7140760" cy="38576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" name="Rectangle 201"/>
          <p:cNvSpPr>
            <a:spLocks noChangeArrowheads="1"/>
          </p:cNvSpPr>
          <p:nvPr/>
        </p:nvSpPr>
        <p:spPr bwMode="auto">
          <a:xfrm>
            <a:off x="357158" y="5415993"/>
            <a:ext cx="83582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Enkelte tykke rammer klichéer er anvendt i 2 og 3 perioden.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Det samme med hovedgruppe 2 klichéer i 2 og 3 perioden.</a:t>
            </a:r>
            <a:endParaRPr lang="da-DK" sz="16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Rammematricetype 2A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ctangle 201"/>
          <p:cNvSpPr>
            <a:spLocks noChangeArrowheads="1"/>
          </p:cNvSpPr>
          <p:nvPr/>
        </p:nvSpPr>
        <p:spPr bwMode="auto">
          <a:xfrm>
            <a:off x="3286116" y="5429264"/>
            <a:ext cx="39290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Hovedgruppe 2</a:t>
            </a:r>
            <a:endParaRPr lang="da-DK" sz="1600" b="1" dirty="0">
              <a:latin typeface="Trebuchet MS" pitchFamily="34" charset="0"/>
            </a:endParaRPr>
          </a:p>
        </p:txBody>
      </p:sp>
      <p:pic>
        <p:nvPicPr>
          <p:cNvPr id="23" name="Billede 22" descr="img565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000" y="936000"/>
            <a:ext cx="4049571" cy="4482000"/>
          </a:xfrm>
          <a:prstGeom prst="rect">
            <a:avLst/>
          </a:prstGeom>
        </p:spPr>
      </p:pic>
      <p:cxnSp>
        <p:nvCxnSpPr>
          <p:cNvPr id="12" name="Lige pilforbindelse 11"/>
          <p:cNvCxnSpPr/>
          <p:nvPr/>
        </p:nvCxnSpPr>
        <p:spPr>
          <a:xfrm rot="5400000">
            <a:off x="2749934" y="5464586"/>
            <a:ext cx="785024" cy="15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</a:t>
            </a:r>
            <a:r>
              <a:rPr lang="da-DK" sz="3200" cap="none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  <a:sym typeface="Symbol"/>
              </a:rPr>
              <a:t>---fejlene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 descr="img557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7" y="1571612"/>
            <a:ext cx="7706175" cy="3286148"/>
          </a:xfrm>
          <a:prstGeom prst="rect">
            <a:avLst/>
          </a:prstGeom>
        </p:spPr>
      </p:pic>
      <p:sp>
        <p:nvSpPr>
          <p:cNvPr id="12" name="Rectangle 201"/>
          <p:cNvSpPr>
            <a:spLocks noChangeArrowheads="1"/>
          </p:cNvSpPr>
          <p:nvPr/>
        </p:nvSpPr>
        <p:spPr bwMode="auto">
          <a:xfrm>
            <a:off x="357158" y="928670"/>
            <a:ext cx="835824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da var der kun 3 rammematricefejl i hovedgruppe 2</a:t>
            </a:r>
            <a:endParaRPr lang="da-DK" sz="1600" b="1" dirty="0">
              <a:latin typeface="Trebuchet MS" pitchFamily="34" charset="0"/>
            </a:endParaRPr>
          </a:p>
        </p:txBody>
      </p:sp>
      <p:grpSp>
        <p:nvGrpSpPr>
          <p:cNvPr id="22" name="Gruppe 21"/>
          <p:cNvGrpSpPr/>
          <p:nvPr/>
        </p:nvGrpSpPr>
        <p:grpSpPr>
          <a:xfrm>
            <a:off x="1071538" y="2143116"/>
            <a:ext cx="6500858" cy="1785950"/>
            <a:chOff x="1071538" y="2143116"/>
            <a:chExt cx="6500858" cy="1785950"/>
          </a:xfrm>
        </p:grpSpPr>
        <p:sp>
          <p:nvSpPr>
            <p:cNvPr id="14" name="Rectangle 201"/>
            <p:cNvSpPr>
              <a:spLocks noChangeArrowheads="1"/>
            </p:cNvSpPr>
            <p:nvPr/>
          </p:nvSpPr>
          <p:spPr bwMode="auto">
            <a:xfrm>
              <a:off x="3643306" y="2357430"/>
              <a:ext cx="127636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9600" b="1" dirty="0" smtClean="0">
                  <a:latin typeface="Arial Black" pitchFamily="34" charset="0"/>
                  <a:sym typeface="Symbol"/>
                </a:rPr>
                <a:t></a:t>
              </a:r>
              <a:endParaRPr lang="da-DK" sz="9600" b="1" dirty="0">
                <a:latin typeface="Arial Black" pitchFamily="34" charset="0"/>
              </a:endParaRPr>
            </a:p>
          </p:txBody>
        </p:sp>
        <p:sp>
          <p:nvSpPr>
            <p:cNvPr id="18" name="Rectangle 201"/>
            <p:cNvSpPr>
              <a:spLocks noChangeArrowheads="1"/>
            </p:cNvSpPr>
            <p:nvPr/>
          </p:nvSpPr>
          <p:spPr bwMode="auto">
            <a:xfrm>
              <a:off x="6296036" y="2143116"/>
              <a:ext cx="127636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9600" b="1" dirty="0" smtClean="0">
                  <a:latin typeface="Arial Black" pitchFamily="34" charset="0"/>
                  <a:sym typeface="Symbol"/>
                </a:rPr>
                <a:t></a:t>
              </a:r>
              <a:endParaRPr lang="da-DK" sz="9600" b="1" dirty="0">
                <a:latin typeface="Arial Black" pitchFamily="34" charset="0"/>
              </a:endParaRPr>
            </a:p>
          </p:txBody>
        </p:sp>
        <p:sp>
          <p:nvSpPr>
            <p:cNvPr id="19" name="Rectangle 201"/>
            <p:cNvSpPr>
              <a:spLocks noChangeArrowheads="1"/>
            </p:cNvSpPr>
            <p:nvPr/>
          </p:nvSpPr>
          <p:spPr bwMode="auto">
            <a:xfrm>
              <a:off x="1071538" y="2359406"/>
              <a:ext cx="127636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da-DK" sz="9600" b="1" dirty="0" smtClean="0">
                  <a:latin typeface="Arial Black" pitchFamily="34" charset="0"/>
                  <a:sym typeface="Symbol"/>
                </a:rPr>
                <a:t></a:t>
              </a:r>
              <a:endParaRPr lang="da-DK" sz="9600" b="1" dirty="0">
                <a:latin typeface="Arial Black" pitchFamily="34" charset="0"/>
              </a:endParaRPr>
            </a:p>
          </p:txBody>
        </p:sp>
      </p:grpSp>
      <p:pic>
        <p:nvPicPr>
          <p:cNvPr id="23" name="Billede 22" descr="02n Fron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1383071" cy="1500198"/>
          </a:xfrm>
          <a:prstGeom prst="rect">
            <a:avLst/>
          </a:prstGeom>
        </p:spPr>
      </p:pic>
      <p:sp>
        <p:nvSpPr>
          <p:cNvPr id="24" name="Rectangle 201"/>
          <p:cNvSpPr>
            <a:spLocks noChangeArrowheads="1"/>
          </p:cNvSpPr>
          <p:nvPr/>
        </p:nvSpPr>
        <p:spPr bwMode="auto">
          <a:xfrm>
            <a:off x="1785918" y="285728"/>
            <a:ext cx="32861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Da jeg var dreng</a:t>
            </a:r>
          </a:p>
          <a:p>
            <a:r>
              <a:rPr lang="da-DK" sz="1600" b="1" dirty="0" smtClean="0">
                <a:latin typeface="Trebuchet MS" pitchFamily="34" charset="0"/>
              </a:rPr>
              <a:t>og startede med de tofarvede …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0" name="Rectangle 201"/>
          <p:cNvSpPr>
            <a:spLocks noChangeArrowheads="1"/>
          </p:cNvSpPr>
          <p:nvPr/>
        </p:nvSpPr>
        <p:spPr bwMode="auto">
          <a:xfrm>
            <a:off x="357158" y="5019272"/>
            <a:ext cx="835824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I dag kendes rammematricefejl 2A-2B-2C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og 2E-2F-(2S)</a:t>
            </a:r>
            <a:endParaRPr lang="da-DK" sz="16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4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Rammematricetype 2B/C/A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Rectangle 201"/>
          <p:cNvSpPr>
            <a:spLocks noChangeArrowheads="1"/>
          </p:cNvSpPr>
          <p:nvPr/>
        </p:nvSpPr>
        <p:spPr bwMode="auto">
          <a:xfrm>
            <a:off x="357158" y="4214818"/>
            <a:ext cx="27860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RM2B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8 øre tryk 11 pos. A6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1" name="Rectangle 201"/>
          <p:cNvSpPr>
            <a:spLocks noChangeArrowheads="1"/>
          </p:cNvSpPr>
          <p:nvPr/>
        </p:nvSpPr>
        <p:spPr bwMode="auto">
          <a:xfrm>
            <a:off x="3071802" y="4214818"/>
            <a:ext cx="2857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RM2C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8 øre tryk 11 pos. A30</a:t>
            </a:r>
            <a:endParaRPr lang="da-DK" sz="1600" b="1" dirty="0">
              <a:latin typeface="Trebuchet MS" pitchFamily="34" charset="0"/>
            </a:endParaRPr>
          </a:p>
        </p:txBody>
      </p:sp>
      <p:pic>
        <p:nvPicPr>
          <p:cNvPr id="22" name="Billede 21" descr="RM 2B A6-2C A30-2A A79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936000"/>
            <a:ext cx="8342650" cy="3278818"/>
          </a:xfrm>
          <a:prstGeom prst="rect">
            <a:avLst/>
          </a:prstGeom>
        </p:spPr>
      </p:pic>
      <p:sp>
        <p:nvSpPr>
          <p:cNvPr id="23" name="Rectangle 201"/>
          <p:cNvSpPr>
            <a:spLocks noChangeArrowheads="1"/>
          </p:cNvSpPr>
          <p:nvPr/>
        </p:nvSpPr>
        <p:spPr bwMode="auto">
          <a:xfrm>
            <a:off x="5857884" y="4214818"/>
            <a:ext cx="2857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RM2A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8 øre tryk 11 pos. A79</a:t>
            </a:r>
            <a:endParaRPr lang="da-DK" sz="1600" b="1" dirty="0">
              <a:latin typeface="Trebuchet MS" pitchFamily="34" charset="0"/>
            </a:endParaRPr>
          </a:p>
        </p:txBody>
      </p:sp>
      <p:cxnSp>
        <p:nvCxnSpPr>
          <p:cNvPr id="27" name="Lige pilforbindelse 26"/>
          <p:cNvCxnSpPr/>
          <p:nvPr/>
        </p:nvCxnSpPr>
        <p:spPr>
          <a:xfrm rot="10800000">
            <a:off x="3000365" y="3500438"/>
            <a:ext cx="36671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pilforbindelse 28"/>
          <p:cNvCxnSpPr/>
          <p:nvPr/>
        </p:nvCxnSpPr>
        <p:spPr>
          <a:xfrm rot="10800000">
            <a:off x="5705484" y="3857628"/>
            <a:ext cx="36671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28" name="Lige pilforbindelse 27"/>
          <p:cNvCxnSpPr/>
          <p:nvPr/>
        </p:nvCxnSpPr>
        <p:spPr>
          <a:xfrm>
            <a:off x="2633650" y="3786190"/>
            <a:ext cx="36671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Billede 33" descr="img557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49" t="56522" b="3773"/>
          <a:stretch>
            <a:fillRect/>
          </a:stretch>
        </p:blipFill>
        <p:spPr>
          <a:xfrm>
            <a:off x="285720" y="4786322"/>
            <a:ext cx="5376840" cy="1370004"/>
          </a:xfrm>
          <a:prstGeom prst="rect">
            <a:avLst/>
          </a:prstGeom>
        </p:spPr>
      </p:pic>
      <p:pic>
        <p:nvPicPr>
          <p:cNvPr id="35" name="Billede 34" descr="img557.t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6522" r="63802" b="3773"/>
          <a:stretch>
            <a:fillRect/>
          </a:stretch>
        </p:blipFill>
        <p:spPr>
          <a:xfrm>
            <a:off x="5715008" y="4786322"/>
            <a:ext cx="2928958" cy="1370004"/>
          </a:xfrm>
          <a:prstGeom prst="rect">
            <a:avLst/>
          </a:prstGeom>
        </p:spPr>
      </p:pic>
      <p:sp>
        <p:nvSpPr>
          <p:cNvPr id="36" name="Rektangel 35"/>
          <p:cNvSpPr/>
          <p:nvPr/>
        </p:nvSpPr>
        <p:spPr>
          <a:xfrm>
            <a:off x="285720" y="5572140"/>
            <a:ext cx="21431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Rektangel 36"/>
          <p:cNvSpPr/>
          <p:nvPr/>
        </p:nvSpPr>
        <p:spPr>
          <a:xfrm>
            <a:off x="8429652" y="5000636"/>
            <a:ext cx="214314" cy="214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Rammematricetype 2B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13" descr="RM2B 7 B99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936000"/>
            <a:ext cx="3960000" cy="4482447"/>
          </a:xfrm>
          <a:prstGeom prst="rect">
            <a:avLst/>
          </a:prstGeom>
        </p:spPr>
      </p:pic>
      <p:pic>
        <p:nvPicPr>
          <p:cNvPr id="19" name="Billede 18" descr="RM2B 3a-A4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214" y="936001"/>
            <a:ext cx="3888000" cy="4464001"/>
          </a:xfrm>
          <a:prstGeom prst="rect">
            <a:avLst/>
          </a:prstGeom>
        </p:spPr>
      </p:pic>
      <p:cxnSp>
        <p:nvCxnSpPr>
          <p:cNvPr id="12" name="Lige pilforbindelse 11"/>
          <p:cNvCxnSpPr/>
          <p:nvPr/>
        </p:nvCxnSpPr>
        <p:spPr>
          <a:xfrm rot="5400000">
            <a:off x="3392876" y="5393148"/>
            <a:ext cx="785024" cy="15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pilforbindelse 17"/>
          <p:cNvCxnSpPr/>
          <p:nvPr/>
        </p:nvCxnSpPr>
        <p:spPr>
          <a:xfrm rot="5400000">
            <a:off x="7107254" y="5392751"/>
            <a:ext cx="928694" cy="1588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201"/>
          <p:cNvSpPr>
            <a:spLocks noChangeArrowheads="1"/>
          </p:cNvSpPr>
          <p:nvPr/>
        </p:nvSpPr>
        <p:spPr bwMode="auto">
          <a:xfrm>
            <a:off x="500034" y="5429264"/>
            <a:ext cx="39290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4 øre tryk 7 pos. B99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1" name="Rectangle 201"/>
          <p:cNvSpPr>
            <a:spLocks noChangeArrowheads="1"/>
          </p:cNvSpPr>
          <p:nvPr/>
        </p:nvSpPr>
        <p:spPr bwMode="auto">
          <a:xfrm>
            <a:off x="4357686" y="5429264"/>
            <a:ext cx="39290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20 øre tryk 3a pos. A4</a:t>
            </a:r>
            <a:endParaRPr lang="da-DK" sz="16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0" name="Gruppe 19"/>
          <p:cNvGrpSpPr/>
          <p:nvPr/>
        </p:nvGrpSpPr>
        <p:grpSpPr>
          <a:xfrm>
            <a:off x="1857356" y="214290"/>
            <a:ext cx="7143768" cy="6670485"/>
            <a:chOff x="1857356" y="214290"/>
            <a:chExt cx="7143768" cy="6670485"/>
          </a:xfrm>
        </p:grpSpPr>
        <p:sp>
          <p:nvSpPr>
            <p:cNvPr id="25" name="Rektangel 24"/>
            <p:cNvSpPr/>
            <p:nvPr/>
          </p:nvSpPr>
          <p:spPr>
            <a:xfrm>
              <a:off x="3071802" y="6300000"/>
              <a:ext cx="592932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>
                <a:tabLst>
                  <a:tab pos="8793163" algn="r"/>
                </a:tabLst>
              </a:pPr>
              <a:r>
                <a:rPr lang="da-DK" sz="3200" cap="none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Bookman Old Style" pitchFamily="18" charset="0"/>
                </a:rPr>
                <a:t>Rammematricetype 2S</a:t>
              </a:r>
              <a:endParaRPr lang="da-DK" sz="32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endParaRPr>
            </a:p>
          </p:txBody>
        </p:sp>
        <p:pic>
          <p:nvPicPr>
            <p:cNvPr id="11" name="Billede 10" descr="img569.tif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82" t="5208" r="3115" b="5208"/>
            <a:stretch>
              <a:fillRect/>
            </a:stretch>
          </p:blipFill>
          <p:spPr>
            <a:xfrm>
              <a:off x="1857356" y="214290"/>
              <a:ext cx="5500726" cy="6143668"/>
            </a:xfrm>
            <a:prstGeom prst="rect">
              <a:avLst/>
            </a:prstGeom>
          </p:spPr>
        </p:pic>
      </p:grpSp>
      <p:sp>
        <p:nvSpPr>
          <p:cNvPr id="14" name="Rektangel 13"/>
          <p:cNvSpPr/>
          <p:nvPr/>
        </p:nvSpPr>
        <p:spPr>
          <a:xfrm>
            <a:off x="-32" y="6494400"/>
            <a:ext cx="321471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grpSp>
        <p:nvGrpSpPr>
          <p:cNvPr id="21" name="Gruppe 20"/>
          <p:cNvGrpSpPr/>
          <p:nvPr/>
        </p:nvGrpSpPr>
        <p:grpSpPr>
          <a:xfrm>
            <a:off x="1584000" y="285728"/>
            <a:ext cx="7417124" cy="6591847"/>
            <a:chOff x="1584000" y="285728"/>
            <a:chExt cx="7417124" cy="6591847"/>
          </a:xfrm>
        </p:grpSpPr>
        <p:pic>
          <p:nvPicPr>
            <p:cNvPr id="22" name="Billede 21" descr="img570.tif"/>
            <p:cNvPicPr>
              <a:picLocks/>
            </p:cNvPicPr>
            <p:nvPr/>
          </p:nvPicPr>
          <p:blipFill>
            <a:blip r:embed="rId3" cstate="print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</a:blip>
            <a:srcRect t="6757" b="5867"/>
            <a:stretch>
              <a:fillRect/>
            </a:stretch>
          </p:blipFill>
          <p:spPr>
            <a:xfrm>
              <a:off x="1584000" y="285728"/>
              <a:ext cx="5990400" cy="5929354"/>
            </a:xfrm>
            <a:prstGeom prst="rect">
              <a:avLst/>
            </a:prstGeom>
          </p:spPr>
        </p:pic>
        <p:sp>
          <p:nvSpPr>
            <p:cNvPr id="23" name="Rektangel 22"/>
            <p:cNvSpPr/>
            <p:nvPr/>
          </p:nvSpPr>
          <p:spPr>
            <a:xfrm>
              <a:off x="2357422" y="6292800"/>
              <a:ext cx="6643702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>
                <a:tabLst>
                  <a:tab pos="8793163" algn="r"/>
                </a:tabLst>
              </a:pPr>
              <a:r>
                <a:rPr lang="da-DK" sz="3200" cap="none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Bookman Old Style" pitchFamily="18" charset="0"/>
                </a:rPr>
                <a:t>Hovedgruppe 1 – tyk ramme</a:t>
              </a:r>
              <a:endParaRPr lang="da-DK" sz="3200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endParaRPr>
            </a:p>
          </p:txBody>
        </p:sp>
      </p:grpSp>
      <p:sp>
        <p:nvSpPr>
          <p:cNvPr id="18" name="Rectangle 201"/>
          <p:cNvSpPr>
            <a:spLocks noChangeArrowheads="1"/>
          </p:cNvSpPr>
          <p:nvPr/>
        </p:nvSpPr>
        <p:spPr bwMode="auto">
          <a:xfrm>
            <a:off x="2500298" y="2526565"/>
            <a:ext cx="4214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Hvis vi nu ”støber” det materiale på igen, der tydeligvis er graveret væk på rammematricefejl RM2S,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19" name="Rectangle 201"/>
          <p:cNvSpPr>
            <a:spLocks noChangeArrowheads="1"/>
          </p:cNvSpPr>
          <p:nvPr/>
        </p:nvSpPr>
        <p:spPr bwMode="auto">
          <a:xfrm>
            <a:off x="2500298" y="3571876"/>
            <a:ext cx="421484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… så er der vist ingen tvivl om, at udgangspunktet var rammeklichéer fra hovedgruppe 1 – tykke rammer.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4" name="Rectangle 201"/>
          <p:cNvSpPr>
            <a:spLocks noChangeArrowheads="1"/>
          </p:cNvSpPr>
          <p:nvPr/>
        </p:nvSpPr>
        <p:spPr bwMode="auto">
          <a:xfrm>
            <a:off x="2500298" y="1643050"/>
            <a:ext cx="42148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800" b="1" dirty="0" smtClean="0">
                <a:latin typeface="Trebuchet MS" pitchFamily="34" charset="0"/>
              </a:rPr>
              <a:t>”RM2S”</a:t>
            </a:r>
            <a:endParaRPr lang="da-DK" sz="28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3071802" y="6300000"/>
            <a:ext cx="59293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tabLst>
                <a:tab pos="8793163" algn="r"/>
              </a:tabLst>
            </a:pP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Rammematricetype 2S1-4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pic>
        <p:nvPicPr>
          <p:cNvPr id="11" name="Billede 10" descr="img569.tif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82" t="5208" r="3115" b="5208"/>
          <a:stretch>
            <a:fillRect/>
          </a:stretch>
        </p:blipFill>
        <p:spPr>
          <a:xfrm>
            <a:off x="1857356" y="214290"/>
            <a:ext cx="5500726" cy="6143668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-32" y="6494400"/>
            <a:ext cx="321471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8" name="Rectangle 201"/>
          <p:cNvSpPr>
            <a:spLocks noChangeArrowheads="1"/>
          </p:cNvSpPr>
          <p:nvPr/>
        </p:nvSpPr>
        <p:spPr bwMode="auto">
          <a:xfrm>
            <a:off x="2500298" y="1865550"/>
            <a:ext cx="421484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1600" b="1" dirty="0" smtClean="0">
                <a:latin typeface="Trebuchet MS" pitchFamily="34" charset="0"/>
              </a:rPr>
              <a:t>Lasse Nielsen skriver: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Denne type er karakteriseret ved, at der er spidser på oversiden af vifternes fjer og undertiden også i forlængelse af de ydre rammelinjers ydersider.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Spidserne kan optræde i alle fire vifter, men ses normalt kun i 2 eller 3. Som regel er der en vifte, hvor spidserne er kraftigst, og derfor underopdeles typen ved tilføjelse af et tal fra 1 til 4 =</a:t>
            </a:r>
          </a:p>
          <a:p>
            <a:pPr algn="ctr"/>
            <a:r>
              <a:rPr lang="da-DK" sz="1600" b="1" dirty="0" smtClean="0">
                <a:latin typeface="Trebuchet MS" pitchFamily="34" charset="0"/>
              </a:rPr>
              <a:t>de kraftigste spidser.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4" name="Rectangle 201"/>
          <p:cNvSpPr>
            <a:spLocks noChangeArrowheads="1"/>
          </p:cNvSpPr>
          <p:nvPr/>
        </p:nvSpPr>
        <p:spPr bwMode="auto">
          <a:xfrm>
            <a:off x="2500298" y="982035"/>
            <a:ext cx="42148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da-DK" sz="2800" b="1" dirty="0" smtClean="0">
                <a:latin typeface="Trebuchet MS" pitchFamily="34" charset="0"/>
              </a:rPr>
              <a:t>”RM2S”</a:t>
            </a:r>
            <a:endParaRPr lang="da-DK" sz="2800" b="1" dirty="0">
              <a:latin typeface="Trebuchet MS" pitchFamily="34" charset="0"/>
            </a:endParaRPr>
          </a:p>
        </p:txBody>
      </p:sp>
      <p:sp>
        <p:nvSpPr>
          <p:cNvPr id="20" name="Rectangle 201"/>
          <p:cNvSpPr>
            <a:spLocks noChangeArrowheads="1"/>
          </p:cNvSpPr>
          <p:nvPr/>
        </p:nvSpPr>
        <p:spPr bwMode="auto">
          <a:xfrm>
            <a:off x="1142976" y="428604"/>
            <a:ext cx="928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da-DK" sz="1600" b="1" dirty="0" smtClean="0">
                <a:latin typeface="Trebuchet MS" pitchFamily="34" charset="0"/>
              </a:rPr>
              <a:t>RM2S</a:t>
            </a:r>
            <a:r>
              <a:rPr lang="da-DK" sz="1600" b="1" dirty="0" smtClean="0">
                <a:solidFill>
                  <a:srgbClr val="FF0000"/>
                </a:solidFill>
                <a:latin typeface="Trebuchet MS" pitchFamily="34" charset="0"/>
              </a:rPr>
              <a:t>1</a:t>
            </a:r>
            <a:endParaRPr lang="da-DK" sz="16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1" name="Rectangle 201"/>
          <p:cNvSpPr>
            <a:spLocks noChangeArrowheads="1"/>
          </p:cNvSpPr>
          <p:nvPr/>
        </p:nvSpPr>
        <p:spPr bwMode="auto">
          <a:xfrm>
            <a:off x="1142976" y="5786454"/>
            <a:ext cx="928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da-DK" sz="1600" b="1" dirty="0" smtClean="0">
                <a:latin typeface="Trebuchet MS" pitchFamily="34" charset="0"/>
              </a:rPr>
              <a:t>RM2S</a:t>
            </a:r>
            <a:r>
              <a:rPr lang="da-DK" sz="1600" b="1" dirty="0" smtClean="0">
                <a:solidFill>
                  <a:srgbClr val="FF0000"/>
                </a:solidFill>
                <a:latin typeface="Trebuchet MS" pitchFamily="34" charset="0"/>
              </a:rPr>
              <a:t>4</a:t>
            </a:r>
            <a:endParaRPr lang="da-DK" sz="16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7215206" y="428604"/>
            <a:ext cx="928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RM2S</a:t>
            </a:r>
            <a:r>
              <a:rPr lang="da-DK" sz="1600" b="1" dirty="0" smtClean="0">
                <a:solidFill>
                  <a:srgbClr val="FF0000"/>
                </a:solidFill>
                <a:latin typeface="Trebuchet MS" pitchFamily="34" charset="0"/>
              </a:rPr>
              <a:t>2</a:t>
            </a:r>
            <a:endParaRPr lang="da-DK" sz="16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7" name="Rectangle 201"/>
          <p:cNvSpPr>
            <a:spLocks noChangeArrowheads="1"/>
          </p:cNvSpPr>
          <p:nvPr/>
        </p:nvSpPr>
        <p:spPr bwMode="auto">
          <a:xfrm>
            <a:off x="7215206" y="5786454"/>
            <a:ext cx="9286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RM2S</a:t>
            </a:r>
            <a:r>
              <a:rPr lang="da-DK" sz="1600" b="1" dirty="0" smtClean="0">
                <a:solidFill>
                  <a:srgbClr val="FF0000"/>
                </a:solidFill>
                <a:latin typeface="Trebuchet MS" pitchFamily="34" charset="0"/>
              </a:rPr>
              <a:t>3</a:t>
            </a:r>
            <a:endParaRPr lang="da-DK" sz="16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Hvilken hovedgruppe?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" name="Gruppe 189"/>
          <p:cNvGrpSpPr/>
          <p:nvPr/>
        </p:nvGrpSpPr>
        <p:grpSpPr>
          <a:xfrm>
            <a:off x="3494114" y="881042"/>
            <a:ext cx="3862387" cy="4679950"/>
            <a:chOff x="3494114" y="881042"/>
            <a:chExt cx="3862387" cy="4679950"/>
          </a:xfrm>
        </p:grpSpPr>
        <p:sp>
          <p:nvSpPr>
            <p:cNvPr id="9" name="Rectangle 5"/>
            <p:cNvSpPr>
              <a:spLocks noChangeAspect="1" noChangeArrowheads="1"/>
            </p:cNvSpPr>
            <p:nvPr/>
          </p:nvSpPr>
          <p:spPr bwMode="auto">
            <a:xfrm>
              <a:off x="3502051" y="881042"/>
              <a:ext cx="3854450" cy="46799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10" name="Freeform 6"/>
            <p:cNvSpPr>
              <a:spLocks noChangeAspect="1"/>
            </p:cNvSpPr>
            <p:nvPr/>
          </p:nvSpPr>
          <p:spPr bwMode="auto">
            <a:xfrm>
              <a:off x="3851301" y="5137130"/>
              <a:ext cx="1565275" cy="423862"/>
            </a:xfrm>
            <a:custGeom>
              <a:avLst/>
              <a:gdLst/>
              <a:ahLst/>
              <a:cxnLst>
                <a:cxn ang="0">
                  <a:pos x="3464" y="782"/>
                </a:cxn>
                <a:cxn ang="0">
                  <a:pos x="551" y="762"/>
                </a:cxn>
                <a:cxn ang="0">
                  <a:pos x="377" y="702"/>
                </a:cxn>
                <a:cxn ang="0">
                  <a:pos x="265" y="610"/>
                </a:cxn>
                <a:cxn ang="0">
                  <a:pos x="224" y="538"/>
                </a:cxn>
                <a:cxn ang="0">
                  <a:pos x="193" y="468"/>
                </a:cxn>
                <a:cxn ang="0">
                  <a:pos x="183" y="356"/>
                </a:cxn>
                <a:cxn ang="0">
                  <a:pos x="224" y="274"/>
                </a:cxn>
                <a:cxn ang="0">
                  <a:pos x="265" y="305"/>
                </a:cxn>
                <a:cxn ang="0">
                  <a:pos x="396" y="346"/>
                </a:cxn>
                <a:cxn ang="0">
                  <a:pos x="498" y="315"/>
                </a:cxn>
                <a:cxn ang="0">
                  <a:pos x="551" y="223"/>
                </a:cxn>
                <a:cxn ang="0">
                  <a:pos x="520" y="102"/>
                </a:cxn>
                <a:cxn ang="0">
                  <a:pos x="478" y="51"/>
                </a:cxn>
                <a:cxn ang="0">
                  <a:pos x="418" y="20"/>
                </a:cxn>
                <a:cxn ang="0">
                  <a:pos x="346" y="0"/>
                </a:cxn>
                <a:cxn ang="0">
                  <a:pos x="244" y="20"/>
                </a:cxn>
                <a:cxn ang="0">
                  <a:pos x="173" y="61"/>
                </a:cxn>
                <a:cxn ang="0">
                  <a:pos x="81" y="193"/>
                </a:cxn>
                <a:cxn ang="0">
                  <a:pos x="20" y="244"/>
                </a:cxn>
                <a:cxn ang="0">
                  <a:pos x="0" y="356"/>
                </a:cxn>
                <a:cxn ang="0">
                  <a:pos x="0" y="487"/>
                </a:cxn>
                <a:cxn ang="0">
                  <a:pos x="102" y="651"/>
                </a:cxn>
                <a:cxn ang="0">
                  <a:pos x="224" y="772"/>
                </a:cxn>
                <a:cxn ang="0">
                  <a:pos x="326" y="833"/>
                </a:cxn>
                <a:cxn ang="0">
                  <a:pos x="428" y="874"/>
                </a:cxn>
                <a:cxn ang="0">
                  <a:pos x="520" y="894"/>
                </a:cxn>
                <a:cxn ang="0">
                  <a:pos x="3464" y="894"/>
                </a:cxn>
                <a:cxn ang="0">
                  <a:pos x="3464" y="925"/>
                </a:cxn>
                <a:cxn ang="0">
                  <a:pos x="3464" y="782"/>
                </a:cxn>
              </a:cxnLst>
              <a:rect l="0" t="0" r="r" b="b"/>
              <a:pathLst>
                <a:path w="3464" h="925">
                  <a:moveTo>
                    <a:pt x="3464" y="782"/>
                  </a:moveTo>
                  <a:lnTo>
                    <a:pt x="551" y="762"/>
                  </a:lnTo>
                  <a:lnTo>
                    <a:pt x="377" y="702"/>
                  </a:lnTo>
                  <a:lnTo>
                    <a:pt x="265" y="610"/>
                  </a:lnTo>
                  <a:lnTo>
                    <a:pt x="224" y="538"/>
                  </a:lnTo>
                  <a:lnTo>
                    <a:pt x="193" y="468"/>
                  </a:lnTo>
                  <a:lnTo>
                    <a:pt x="183" y="356"/>
                  </a:lnTo>
                  <a:lnTo>
                    <a:pt x="224" y="274"/>
                  </a:lnTo>
                  <a:lnTo>
                    <a:pt x="265" y="305"/>
                  </a:lnTo>
                  <a:lnTo>
                    <a:pt x="396" y="346"/>
                  </a:lnTo>
                  <a:lnTo>
                    <a:pt x="498" y="315"/>
                  </a:lnTo>
                  <a:lnTo>
                    <a:pt x="551" y="223"/>
                  </a:lnTo>
                  <a:lnTo>
                    <a:pt x="520" y="102"/>
                  </a:lnTo>
                  <a:lnTo>
                    <a:pt x="478" y="51"/>
                  </a:lnTo>
                  <a:lnTo>
                    <a:pt x="418" y="20"/>
                  </a:lnTo>
                  <a:lnTo>
                    <a:pt x="346" y="0"/>
                  </a:lnTo>
                  <a:lnTo>
                    <a:pt x="244" y="20"/>
                  </a:lnTo>
                  <a:lnTo>
                    <a:pt x="173" y="61"/>
                  </a:lnTo>
                  <a:lnTo>
                    <a:pt x="81" y="193"/>
                  </a:lnTo>
                  <a:lnTo>
                    <a:pt x="20" y="244"/>
                  </a:lnTo>
                  <a:lnTo>
                    <a:pt x="0" y="356"/>
                  </a:lnTo>
                  <a:lnTo>
                    <a:pt x="0" y="487"/>
                  </a:lnTo>
                  <a:lnTo>
                    <a:pt x="102" y="651"/>
                  </a:lnTo>
                  <a:lnTo>
                    <a:pt x="224" y="772"/>
                  </a:lnTo>
                  <a:lnTo>
                    <a:pt x="326" y="833"/>
                  </a:lnTo>
                  <a:lnTo>
                    <a:pt x="428" y="874"/>
                  </a:lnTo>
                  <a:lnTo>
                    <a:pt x="520" y="894"/>
                  </a:lnTo>
                  <a:lnTo>
                    <a:pt x="3464" y="894"/>
                  </a:lnTo>
                  <a:lnTo>
                    <a:pt x="3464" y="925"/>
                  </a:lnTo>
                  <a:lnTo>
                    <a:pt x="3464" y="782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1" name="Freeform 7"/>
            <p:cNvSpPr>
              <a:spLocks noChangeAspect="1"/>
            </p:cNvSpPr>
            <p:nvPr/>
          </p:nvSpPr>
          <p:spPr bwMode="auto">
            <a:xfrm>
              <a:off x="3898926" y="4846617"/>
              <a:ext cx="309562" cy="285750"/>
            </a:xfrm>
            <a:custGeom>
              <a:avLst/>
              <a:gdLst/>
              <a:ahLst/>
              <a:cxnLst>
                <a:cxn ang="0">
                  <a:pos x="0" y="620"/>
                </a:cxn>
                <a:cxn ang="0">
                  <a:pos x="40" y="570"/>
                </a:cxn>
                <a:cxn ang="0">
                  <a:pos x="71" y="529"/>
                </a:cxn>
                <a:cxn ang="0">
                  <a:pos x="112" y="468"/>
                </a:cxn>
                <a:cxn ang="0">
                  <a:pos x="122" y="417"/>
                </a:cxn>
                <a:cxn ang="0">
                  <a:pos x="122" y="366"/>
                </a:cxn>
                <a:cxn ang="0">
                  <a:pos x="91" y="305"/>
                </a:cxn>
                <a:cxn ang="0">
                  <a:pos x="61" y="254"/>
                </a:cxn>
                <a:cxn ang="0">
                  <a:pos x="40" y="214"/>
                </a:cxn>
                <a:cxn ang="0">
                  <a:pos x="61" y="194"/>
                </a:cxn>
                <a:cxn ang="0">
                  <a:pos x="112" y="163"/>
                </a:cxn>
                <a:cxn ang="0">
                  <a:pos x="143" y="163"/>
                </a:cxn>
                <a:cxn ang="0">
                  <a:pos x="204" y="163"/>
                </a:cxn>
                <a:cxn ang="0">
                  <a:pos x="245" y="194"/>
                </a:cxn>
                <a:cxn ang="0">
                  <a:pos x="275" y="194"/>
                </a:cxn>
                <a:cxn ang="0">
                  <a:pos x="296" y="184"/>
                </a:cxn>
                <a:cxn ang="0">
                  <a:pos x="296" y="153"/>
                </a:cxn>
                <a:cxn ang="0">
                  <a:pos x="325" y="122"/>
                </a:cxn>
                <a:cxn ang="0">
                  <a:pos x="347" y="82"/>
                </a:cxn>
                <a:cxn ang="0">
                  <a:pos x="407" y="71"/>
                </a:cxn>
                <a:cxn ang="0">
                  <a:pos x="488" y="71"/>
                </a:cxn>
                <a:cxn ang="0">
                  <a:pos x="529" y="61"/>
                </a:cxn>
                <a:cxn ang="0">
                  <a:pos x="601" y="20"/>
                </a:cxn>
                <a:cxn ang="0">
                  <a:pos x="631" y="0"/>
                </a:cxn>
                <a:cxn ang="0">
                  <a:pos x="662" y="0"/>
                </a:cxn>
                <a:cxn ang="0">
                  <a:pos x="682" y="41"/>
                </a:cxn>
                <a:cxn ang="0">
                  <a:pos x="652" y="82"/>
                </a:cxn>
                <a:cxn ang="0">
                  <a:pos x="611" y="122"/>
                </a:cxn>
                <a:cxn ang="0">
                  <a:pos x="580" y="153"/>
                </a:cxn>
                <a:cxn ang="0">
                  <a:pos x="560" y="204"/>
                </a:cxn>
                <a:cxn ang="0">
                  <a:pos x="519" y="274"/>
                </a:cxn>
                <a:cxn ang="0">
                  <a:pos x="478" y="305"/>
                </a:cxn>
                <a:cxn ang="0">
                  <a:pos x="417" y="346"/>
                </a:cxn>
                <a:cxn ang="0">
                  <a:pos x="478" y="407"/>
                </a:cxn>
                <a:cxn ang="0">
                  <a:pos x="499" y="458"/>
                </a:cxn>
                <a:cxn ang="0">
                  <a:pos x="499" y="529"/>
                </a:cxn>
                <a:cxn ang="0">
                  <a:pos x="449" y="600"/>
                </a:cxn>
                <a:cxn ang="0">
                  <a:pos x="386" y="560"/>
                </a:cxn>
                <a:cxn ang="0">
                  <a:pos x="347" y="529"/>
                </a:cxn>
                <a:cxn ang="0">
                  <a:pos x="285" y="518"/>
                </a:cxn>
                <a:cxn ang="0">
                  <a:pos x="223" y="529"/>
                </a:cxn>
                <a:cxn ang="0">
                  <a:pos x="223" y="529"/>
                </a:cxn>
                <a:cxn ang="0">
                  <a:pos x="0" y="620"/>
                </a:cxn>
              </a:cxnLst>
              <a:rect l="0" t="0" r="r" b="b"/>
              <a:pathLst>
                <a:path w="682" h="620">
                  <a:moveTo>
                    <a:pt x="0" y="620"/>
                  </a:moveTo>
                  <a:lnTo>
                    <a:pt x="40" y="570"/>
                  </a:lnTo>
                  <a:lnTo>
                    <a:pt x="71" y="529"/>
                  </a:lnTo>
                  <a:lnTo>
                    <a:pt x="112" y="468"/>
                  </a:lnTo>
                  <a:lnTo>
                    <a:pt x="122" y="417"/>
                  </a:lnTo>
                  <a:lnTo>
                    <a:pt x="122" y="366"/>
                  </a:lnTo>
                  <a:lnTo>
                    <a:pt x="91" y="305"/>
                  </a:lnTo>
                  <a:lnTo>
                    <a:pt x="61" y="254"/>
                  </a:lnTo>
                  <a:lnTo>
                    <a:pt x="40" y="214"/>
                  </a:lnTo>
                  <a:lnTo>
                    <a:pt x="61" y="194"/>
                  </a:lnTo>
                  <a:lnTo>
                    <a:pt x="112" y="163"/>
                  </a:lnTo>
                  <a:lnTo>
                    <a:pt x="143" y="163"/>
                  </a:lnTo>
                  <a:lnTo>
                    <a:pt x="204" y="163"/>
                  </a:lnTo>
                  <a:lnTo>
                    <a:pt x="245" y="194"/>
                  </a:lnTo>
                  <a:lnTo>
                    <a:pt x="275" y="194"/>
                  </a:lnTo>
                  <a:lnTo>
                    <a:pt x="296" y="184"/>
                  </a:lnTo>
                  <a:lnTo>
                    <a:pt x="296" y="153"/>
                  </a:lnTo>
                  <a:lnTo>
                    <a:pt x="325" y="122"/>
                  </a:lnTo>
                  <a:lnTo>
                    <a:pt x="347" y="82"/>
                  </a:lnTo>
                  <a:lnTo>
                    <a:pt x="407" y="71"/>
                  </a:lnTo>
                  <a:lnTo>
                    <a:pt x="488" y="71"/>
                  </a:lnTo>
                  <a:lnTo>
                    <a:pt x="529" y="61"/>
                  </a:lnTo>
                  <a:lnTo>
                    <a:pt x="601" y="20"/>
                  </a:lnTo>
                  <a:lnTo>
                    <a:pt x="631" y="0"/>
                  </a:lnTo>
                  <a:lnTo>
                    <a:pt x="662" y="0"/>
                  </a:lnTo>
                  <a:lnTo>
                    <a:pt x="682" y="41"/>
                  </a:lnTo>
                  <a:lnTo>
                    <a:pt x="652" y="82"/>
                  </a:lnTo>
                  <a:lnTo>
                    <a:pt x="611" y="122"/>
                  </a:lnTo>
                  <a:lnTo>
                    <a:pt x="580" y="153"/>
                  </a:lnTo>
                  <a:lnTo>
                    <a:pt x="560" y="204"/>
                  </a:lnTo>
                  <a:lnTo>
                    <a:pt x="519" y="274"/>
                  </a:lnTo>
                  <a:lnTo>
                    <a:pt x="478" y="305"/>
                  </a:lnTo>
                  <a:lnTo>
                    <a:pt x="417" y="346"/>
                  </a:lnTo>
                  <a:lnTo>
                    <a:pt x="478" y="407"/>
                  </a:lnTo>
                  <a:lnTo>
                    <a:pt x="499" y="458"/>
                  </a:lnTo>
                  <a:lnTo>
                    <a:pt x="499" y="529"/>
                  </a:lnTo>
                  <a:lnTo>
                    <a:pt x="449" y="600"/>
                  </a:lnTo>
                  <a:lnTo>
                    <a:pt x="386" y="560"/>
                  </a:lnTo>
                  <a:lnTo>
                    <a:pt x="347" y="529"/>
                  </a:lnTo>
                  <a:lnTo>
                    <a:pt x="285" y="518"/>
                  </a:lnTo>
                  <a:lnTo>
                    <a:pt x="223" y="529"/>
                  </a:lnTo>
                  <a:lnTo>
                    <a:pt x="223" y="529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14"/>
            <p:cNvSpPr>
              <a:spLocks noChangeAspect="1"/>
            </p:cNvSpPr>
            <p:nvPr/>
          </p:nvSpPr>
          <p:spPr bwMode="auto">
            <a:xfrm>
              <a:off x="4046563" y="4960917"/>
              <a:ext cx="922338" cy="458788"/>
            </a:xfrm>
            <a:custGeom>
              <a:avLst/>
              <a:gdLst/>
              <a:ahLst/>
              <a:cxnLst>
                <a:cxn ang="0">
                  <a:pos x="224" y="945"/>
                </a:cxn>
                <a:cxn ang="0">
                  <a:pos x="672" y="864"/>
                </a:cxn>
                <a:cxn ang="0">
                  <a:pos x="774" y="915"/>
                </a:cxn>
                <a:cxn ang="0">
                  <a:pos x="846" y="966"/>
                </a:cxn>
                <a:cxn ang="0">
                  <a:pos x="876" y="773"/>
                </a:cxn>
                <a:cxn ang="0">
                  <a:pos x="1070" y="630"/>
                </a:cxn>
                <a:cxn ang="0">
                  <a:pos x="1264" y="803"/>
                </a:cxn>
                <a:cxn ang="0">
                  <a:pos x="1172" y="905"/>
                </a:cxn>
                <a:cxn ang="0">
                  <a:pos x="1142" y="783"/>
                </a:cxn>
                <a:cxn ang="0">
                  <a:pos x="1019" y="794"/>
                </a:cxn>
                <a:cxn ang="0">
                  <a:pos x="1070" y="956"/>
                </a:cxn>
                <a:cxn ang="0">
                  <a:pos x="1324" y="884"/>
                </a:cxn>
                <a:cxn ang="0">
                  <a:pos x="1528" y="1007"/>
                </a:cxn>
                <a:cxn ang="0">
                  <a:pos x="1763" y="945"/>
                </a:cxn>
                <a:cxn ang="0">
                  <a:pos x="1885" y="986"/>
                </a:cxn>
                <a:cxn ang="0">
                  <a:pos x="1998" y="894"/>
                </a:cxn>
                <a:cxn ang="0">
                  <a:pos x="1875" y="854"/>
                </a:cxn>
                <a:cxn ang="0">
                  <a:pos x="1753" y="854"/>
                </a:cxn>
                <a:cxn ang="0">
                  <a:pos x="1692" y="843"/>
                </a:cxn>
                <a:cxn ang="0">
                  <a:pos x="1620" y="722"/>
                </a:cxn>
                <a:cxn ang="0">
                  <a:pos x="1498" y="843"/>
                </a:cxn>
                <a:cxn ang="0">
                  <a:pos x="1508" y="925"/>
                </a:cxn>
                <a:cxn ang="0">
                  <a:pos x="1336" y="722"/>
                </a:cxn>
                <a:cxn ang="0">
                  <a:pos x="1040" y="569"/>
                </a:cxn>
                <a:cxn ang="0">
                  <a:pos x="551" y="813"/>
                </a:cxn>
                <a:cxn ang="0">
                  <a:pos x="703" y="498"/>
                </a:cxn>
                <a:cxn ang="0">
                  <a:pos x="846" y="376"/>
                </a:cxn>
                <a:cxn ang="0">
                  <a:pos x="795" y="538"/>
                </a:cxn>
                <a:cxn ang="0">
                  <a:pos x="978" y="498"/>
                </a:cxn>
                <a:cxn ang="0">
                  <a:pos x="836" y="305"/>
                </a:cxn>
                <a:cxn ang="0">
                  <a:pos x="612" y="295"/>
                </a:cxn>
                <a:cxn ang="0">
                  <a:pos x="429" y="173"/>
                </a:cxn>
                <a:cxn ang="0">
                  <a:pos x="560" y="182"/>
                </a:cxn>
                <a:cxn ang="0">
                  <a:pos x="570" y="10"/>
                </a:cxn>
                <a:cxn ang="0">
                  <a:pos x="388" y="41"/>
                </a:cxn>
                <a:cxn ang="0">
                  <a:pos x="367" y="264"/>
                </a:cxn>
                <a:cxn ang="0">
                  <a:pos x="255" y="427"/>
                </a:cxn>
                <a:cxn ang="0">
                  <a:pos x="367" y="529"/>
                </a:cxn>
                <a:cxn ang="0">
                  <a:pos x="459" y="366"/>
                </a:cxn>
                <a:cxn ang="0">
                  <a:pos x="418" y="305"/>
                </a:cxn>
                <a:cxn ang="0">
                  <a:pos x="652" y="447"/>
                </a:cxn>
                <a:cxn ang="0">
                  <a:pos x="520" y="742"/>
                </a:cxn>
                <a:cxn ang="0">
                  <a:pos x="367" y="833"/>
                </a:cxn>
                <a:cxn ang="0">
                  <a:pos x="408" y="620"/>
                </a:cxn>
                <a:cxn ang="0">
                  <a:pos x="275" y="589"/>
                </a:cxn>
                <a:cxn ang="0">
                  <a:pos x="286" y="803"/>
                </a:cxn>
                <a:cxn ang="0">
                  <a:pos x="112" y="874"/>
                </a:cxn>
              </a:cxnLst>
              <a:rect l="0" t="0" r="r" b="b"/>
              <a:pathLst>
                <a:path w="2039" h="1007">
                  <a:moveTo>
                    <a:pt x="0" y="874"/>
                  </a:moveTo>
                  <a:lnTo>
                    <a:pt x="92" y="905"/>
                  </a:lnTo>
                  <a:lnTo>
                    <a:pt x="224" y="945"/>
                  </a:lnTo>
                  <a:lnTo>
                    <a:pt x="429" y="935"/>
                  </a:lnTo>
                  <a:lnTo>
                    <a:pt x="601" y="874"/>
                  </a:lnTo>
                  <a:lnTo>
                    <a:pt x="672" y="864"/>
                  </a:lnTo>
                  <a:lnTo>
                    <a:pt x="723" y="864"/>
                  </a:lnTo>
                  <a:lnTo>
                    <a:pt x="754" y="874"/>
                  </a:lnTo>
                  <a:lnTo>
                    <a:pt x="774" y="915"/>
                  </a:lnTo>
                  <a:lnTo>
                    <a:pt x="764" y="935"/>
                  </a:lnTo>
                  <a:lnTo>
                    <a:pt x="805" y="966"/>
                  </a:lnTo>
                  <a:lnTo>
                    <a:pt x="846" y="966"/>
                  </a:lnTo>
                  <a:lnTo>
                    <a:pt x="897" y="884"/>
                  </a:lnTo>
                  <a:lnTo>
                    <a:pt x="887" y="833"/>
                  </a:lnTo>
                  <a:lnTo>
                    <a:pt x="876" y="773"/>
                  </a:lnTo>
                  <a:lnTo>
                    <a:pt x="805" y="732"/>
                  </a:lnTo>
                  <a:lnTo>
                    <a:pt x="968" y="630"/>
                  </a:lnTo>
                  <a:lnTo>
                    <a:pt x="1070" y="630"/>
                  </a:lnTo>
                  <a:lnTo>
                    <a:pt x="1172" y="651"/>
                  </a:lnTo>
                  <a:lnTo>
                    <a:pt x="1244" y="732"/>
                  </a:lnTo>
                  <a:lnTo>
                    <a:pt x="1264" y="803"/>
                  </a:lnTo>
                  <a:lnTo>
                    <a:pt x="1264" y="854"/>
                  </a:lnTo>
                  <a:lnTo>
                    <a:pt x="1222" y="884"/>
                  </a:lnTo>
                  <a:lnTo>
                    <a:pt x="1172" y="905"/>
                  </a:lnTo>
                  <a:lnTo>
                    <a:pt x="1111" y="894"/>
                  </a:lnTo>
                  <a:lnTo>
                    <a:pt x="1152" y="833"/>
                  </a:lnTo>
                  <a:lnTo>
                    <a:pt x="1142" y="783"/>
                  </a:lnTo>
                  <a:lnTo>
                    <a:pt x="1091" y="773"/>
                  </a:lnTo>
                  <a:lnTo>
                    <a:pt x="1050" y="753"/>
                  </a:lnTo>
                  <a:lnTo>
                    <a:pt x="1019" y="794"/>
                  </a:lnTo>
                  <a:lnTo>
                    <a:pt x="1019" y="864"/>
                  </a:lnTo>
                  <a:lnTo>
                    <a:pt x="1019" y="894"/>
                  </a:lnTo>
                  <a:lnTo>
                    <a:pt x="1070" y="956"/>
                  </a:lnTo>
                  <a:lnTo>
                    <a:pt x="1152" y="976"/>
                  </a:lnTo>
                  <a:lnTo>
                    <a:pt x="1244" y="966"/>
                  </a:lnTo>
                  <a:lnTo>
                    <a:pt x="1324" y="884"/>
                  </a:lnTo>
                  <a:lnTo>
                    <a:pt x="1426" y="935"/>
                  </a:lnTo>
                  <a:lnTo>
                    <a:pt x="1467" y="986"/>
                  </a:lnTo>
                  <a:lnTo>
                    <a:pt x="1528" y="1007"/>
                  </a:lnTo>
                  <a:lnTo>
                    <a:pt x="1630" y="1007"/>
                  </a:lnTo>
                  <a:lnTo>
                    <a:pt x="1681" y="966"/>
                  </a:lnTo>
                  <a:lnTo>
                    <a:pt x="1763" y="945"/>
                  </a:lnTo>
                  <a:lnTo>
                    <a:pt x="1804" y="945"/>
                  </a:lnTo>
                  <a:lnTo>
                    <a:pt x="1845" y="966"/>
                  </a:lnTo>
                  <a:lnTo>
                    <a:pt x="1885" y="986"/>
                  </a:lnTo>
                  <a:lnTo>
                    <a:pt x="1926" y="996"/>
                  </a:lnTo>
                  <a:lnTo>
                    <a:pt x="2039" y="935"/>
                  </a:lnTo>
                  <a:lnTo>
                    <a:pt x="1998" y="894"/>
                  </a:lnTo>
                  <a:lnTo>
                    <a:pt x="1947" y="905"/>
                  </a:lnTo>
                  <a:lnTo>
                    <a:pt x="1916" y="905"/>
                  </a:lnTo>
                  <a:lnTo>
                    <a:pt x="1875" y="854"/>
                  </a:lnTo>
                  <a:lnTo>
                    <a:pt x="1855" y="843"/>
                  </a:lnTo>
                  <a:lnTo>
                    <a:pt x="1794" y="843"/>
                  </a:lnTo>
                  <a:lnTo>
                    <a:pt x="1753" y="854"/>
                  </a:lnTo>
                  <a:lnTo>
                    <a:pt x="1712" y="874"/>
                  </a:lnTo>
                  <a:lnTo>
                    <a:pt x="1681" y="874"/>
                  </a:lnTo>
                  <a:lnTo>
                    <a:pt x="1692" y="843"/>
                  </a:lnTo>
                  <a:lnTo>
                    <a:pt x="1692" y="794"/>
                  </a:lnTo>
                  <a:lnTo>
                    <a:pt x="1661" y="732"/>
                  </a:lnTo>
                  <a:lnTo>
                    <a:pt x="1620" y="722"/>
                  </a:lnTo>
                  <a:lnTo>
                    <a:pt x="1508" y="753"/>
                  </a:lnTo>
                  <a:lnTo>
                    <a:pt x="1498" y="794"/>
                  </a:lnTo>
                  <a:lnTo>
                    <a:pt x="1498" y="843"/>
                  </a:lnTo>
                  <a:lnTo>
                    <a:pt x="1559" y="884"/>
                  </a:lnTo>
                  <a:lnTo>
                    <a:pt x="1559" y="925"/>
                  </a:lnTo>
                  <a:lnTo>
                    <a:pt x="1508" y="925"/>
                  </a:lnTo>
                  <a:lnTo>
                    <a:pt x="1448" y="894"/>
                  </a:lnTo>
                  <a:lnTo>
                    <a:pt x="1376" y="823"/>
                  </a:lnTo>
                  <a:lnTo>
                    <a:pt x="1336" y="722"/>
                  </a:lnTo>
                  <a:lnTo>
                    <a:pt x="1222" y="600"/>
                  </a:lnTo>
                  <a:lnTo>
                    <a:pt x="1142" y="569"/>
                  </a:lnTo>
                  <a:lnTo>
                    <a:pt x="1040" y="569"/>
                  </a:lnTo>
                  <a:lnTo>
                    <a:pt x="917" y="600"/>
                  </a:lnTo>
                  <a:lnTo>
                    <a:pt x="570" y="813"/>
                  </a:lnTo>
                  <a:lnTo>
                    <a:pt x="551" y="813"/>
                  </a:lnTo>
                  <a:lnTo>
                    <a:pt x="551" y="794"/>
                  </a:lnTo>
                  <a:lnTo>
                    <a:pt x="662" y="620"/>
                  </a:lnTo>
                  <a:lnTo>
                    <a:pt x="703" y="498"/>
                  </a:lnTo>
                  <a:lnTo>
                    <a:pt x="754" y="407"/>
                  </a:lnTo>
                  <a:lnTo>
                    <a:pt x="805" y="376"/>
                  </a:lnTo>
                  <a:lnTo>
                    <a:pt x="846" y="376"/>
                  </a:lnTo>
                  <a:lnTo>
                    <a:pt x="846" y="417"/>
                  </a:lnTo>
                  <a:lnTo>
                    <a:pt x="805" y="447"/>
                  </a:lnTo>
                  <a:lnTo>
                    <a:pt x="795" y="538"/>
                  </a:lnTo>
                  <a:lnTo>
                    <a:pt x="846" y="569"/>
                  </a:lnTo>
                  <a:lnTo>
                    <a:pt x="917" y="569"/>
                  </a:lnTo>
                  <a:lnTo>
                    <a:pt x="978" y="498"/>
                  </a:lnTo>
                  <a:lnTo>
                    <a:pt x="968" y="417"/>
                  </a:lnTo>
                  <a:lnTo>
                    <a:pt x="938" y="325"/>
                  </a:lnTo>
                  <a:lnTo>
                    <a:pt x="836" y="305"/>
                  </a:lnTo>
                  <a:lnTo>
                    <a:pt x="754" y="325"/>
                  </a:lnTo>
                  <a:lnTo>
                    <a:pt x="672" y="387"/>
                  </a:lnTo>
                  <a:lnTo>
                    <a:pt x="612" y="295"/>
                  </a:lnTo>
                  <a:lnTo>
                    <a:pt x="551" y="254"/>
                  </a:lnTo>
                  <a:lnTo>
                    <a:pt x="439" y="173"/>
                  </a:lnTo>
                  <a:lnTo>
                    <a:pt x="429" y="173"/>
                  </a:lnTo>
                  <a:lnTo>
                    <a:pt x="439" y="122"/>
                  </a:lnTo>
                  <a:lnTo>
                    <a:pt x="478" y="163"/>
                  </a:lnTo>
                  <a:lnTo>
                    <a:pt x="560" y="182"/>
                  </a:lnTo>
                  <a:lnTo>
                    <a:pt x="612" y="133"/>
                  </a:lnTo>
                  <a:lnTo>
                    <a:pt x="622" y="71"/>
                  </a:lnTo>
                  <a:lnTo>
                    <a:pt x="570" y="10"/>
                  </a:lnTo>
                  <a:lnTo>
                    <a:pt x="531" y="10"/>
                  </a:lnTo>
                  <a:lnTo>
                    <a:pt x="459" y="0"/>
                  </a:lnTo>
                  <a:lnTo>
                    <a:pt x="388" y="41"/>
                  </a:lnTo>
                  <a:lnTo>
                    <a:pt x="347" y="133"/>
                  </a:lnTo>
                  <a:lnTo>
                    <a:pt x="357" y="193"/>
                  </a:lnTo>
                  <a:lnTo>
                    <a:pt x="367" y="264"/>
                  </a:lnTo>
                  <a:lnTo>
                    <a:pt x="337" y="284"/>
                  </a:lnTo>
                  <a:lnTo>
                    <a:pt x="265" y="325"/>
                  </a:lnTo>
                  <a:lnTo>
                    <a:pt x="255" y="427"/>
                  </a:lnTo>
                  <a:lnTo>
                    <a:pt x="275" y="477"/>
                  </a:lnTo>
                  <a:lnTo>
                    <a:pt x="306" y="519"/>
                  </a:lnTo>
                  <a:lnTo>
                    <a:pt x="367" y="529"/>
                  </a:lnTo>
                  <a:lnTo>
                    <a:pt x="459" y="467"/>
                  </a:lnTo>
                  <a:lnTo>
                    <a:pt x="459" y="417"/>
                  </a:lnTo>
                  <a:lnTo>
                    <a:pt x="459" y="366"/>
                  </a:lnTo>
                  <a:lnTo>
                    <a:pt x="418" y="346"/>
                  </a:lnTo>
                  <a:lnTo>
                    <a:pt x="388" y="336"/>
                  </a:lnTo>
                  <a:lnTo>
                    <a:pt x="418" y="305"/>
                  </a:lnTo>
                  <a:lnTo>
                    <a:pt x="531" y="336"/>
                  </a:lnTo>
                  <a:lnTo>
                    <a:pt x="622" y="397"/>
                  </a:lnTo>
                  <a:lnTo>
                    <a:pt x="652" y="447"/>
                  </a:lnTo>
                  <a:lnTo>
                    <a:pt x="652" y="498"/>
                  </a:lnTo>
                  <a:lnTo>
                    <a:pt x="591" y="640"/>
                  </a:lnTo>
                  <a:lnTo>
                    <a:pt x="520" y="742"/>
                  </a:lnTo>
                  <a:lnTo>
                    <a:pt x="489" y="794"/>
                  </a:lnTo>
                  <a:lnTo>
                    <a:pt x="429" y="823"/>
                  </a:lnTo>
                  <a:lnTo>
                    <a:pt x="367" y="833"/>
                  </a:lnTo>
                  <a:lnTo>
                    <a:pt x="397" y="742"/>
                  </a:lnTo>
                  <a:lnTo>
                    <a:pt x="408" y="681"/>
                  </a:lnTo>
                  <a:lnTo>
                    <a:pt x="408" y="620"/>
                  </a:lnTo>
                  <a:lnTo>
                    <a:pt x="388" y="610"/>
                  </a:lnTo>
                  <a:lnTo>
                    <a:pt x="347" y="589"/>
                  </a:lnTo>
                  <a:lnTo>
                    <a:pt x="275" y="589"/>
                  </a:lnTo>
                  <a:lnTo>
                    <a:pt x="275" y="630"/>
                  </a:lnTo>
                  <a:lnTo>
                    <a:pt x="286" y="732"/>
                  </a:lnTo>
                  <a:lnTo>
                    <a:pt x="286" y="803"/>
                  </a:lnTo>
                  <a:lnTo>
                    <a:pt x="204" y="854"/>
                  </a:lnTo>
                  <a:lnTo>
                    <a:pt x="112" y="874"/>
                  </a:lnTo>
                  <a:lnTo>
                    <a:pt x="112" y="874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15"/>
            <p:cNvSpPr>
              <a:spLocks noChangeAspect="1"/>
            </p:cNvSpPr>
            <p:nvPr/>
          </p:nvSpPr>
          <p:spPr bwMode="auto">
            <a:xfrm>
              <a:off x="3495701" y="3224192"/>
              <a:ext cx="395287" cy="1939925"/>
            </a:xfrm>
            <a:custGeom>
              <a:avLst/>
              <a:gdLst/>
              <a:ahLst/>
              <a:cxnLst>
                <a:cxn ang="0">
                  <a:pos x="611" y="3995"/>
                </a:cxn>
                <a:cxn ang="0">
                  <a:pos x="611" y="4046"/>
                </a:cxn>
                <a:cxn ang="0">
                  <a:pos x="540" y="4087"/>
                </a:cxn>
                <a:cxn ang="0">
                  <a:pos x="499" y="4107"/>
                </a:cxn>
                <a:cxn ang="0">
                  <a:pos x="407" y="4097"/>
                </a:cxn>
                <a:cxn ang="0">
                  <a:pos x="337" y="4046"/>
                </a:cxn>
                <a:cxn ang="0">
                  <a:pos x="265" y="3975"/>
                </a:cxn>
                <a:cxn ang="0">
                  <a:pos x="204" y="3893"/>
                </a:cxn>
                <a:cxn ang="0">
                  <a:pos x="153" y="3812"/>
                </a:cxn>
                <a:cxn ang="0">
                  <a:pos x="153" y="3721"/>
                </a:cxn>
                <a:cxn ang="0">
                  <a:pos x="143" y="0"/>
                </a:cxn>
                <a:cxn ang="0">
                  <a:pos x="0" y="0"/>
                </a:cxn>
                <a:cxn ang="0">
                  <a:pos x="10" y="3649"/>
                </a:cxn>
                <a:cxn ang="0">
                  <a:pos x="41" y="3883"/>
                </a:cxn>
                <a:cxn ang="0">
                  <a:pos x="143" y="4036"/>
                </a:cxn>
                <a:cxn ang="0">
                  <a:pos x="223" y="4137"/>
                </a:cxn>
                <a:cxn ang="0">
                  <a:pos x="325" y="4198"/>
                </a:cxn>
                <a:cxn ang="0">
                  <a:pos x="478" y="4229"/>
                </a:cxn>
                <a:cxn ang="0">
                  <a:pos x="662" y="4198"/>
                </a:cxn>
                <a:cxn ang="0">
                  <a:pos x="805" y="4107"/>
                </a:cxn>
                <a:cxn ang="0">
                  <a:pos x="856" y="4016"/>
                </a:cxn>
                <a:cxn ang="0">
                  <a:pos x="876" y="3903"/>
                </a:cxn>
                <a:cxn ang="0">
                  <a:pos x="835" y="3801"/>
                </a:cxn>
                <a:cxn ang="0">
                  <a:pos x="754" y="3741"/>
                </a:cxn>
                <a:cxn ang="0">
                  <a:pos x="642" y="3731"/>
                </a:cxn>
                <a:cxn ang="0">
                  <a:pos x="550" y="3751"/>
                </a:cxn>
                <a:cxn ang="0">
                  <a:pos x="519" y="3833"/>
                </a:cxn>
                <a:cxn ang="0">
                  <a:pos x="519" y="3914"/>
                </a:cxn>
                <a:cxn ang="0">
                  <a:pos x="550" y="3954"/>
                </a:cxn>
                <a:cxn ang="0">
                  <a:pos x="621" y="3995"/>
                </a:cxn>
                <a:cxn ang="0">
                  <a:pos x="621" y="3995"/>
                </a:cxn>
                <a:cxn ang="0">
                  <a:pos x="611" y="3995"/>
                </a:cxn>
              </a:cxnLst>
              <a:rect l="0" t="0" r="r" b="b"/>
              <a:pathLst>
                <a:path w="876" h="4229">
                  <a:moveTo>
                    <a:pt x="611" y="3995"/>
                  </a:moveTo>
                  <a:lnTo>
                    <a:pt x="611" y="4046"/>
                  </a:lnTo>
                  <a:lnTo>
                    <a:pt x="540" y="4087"/>
                  </a:lnTo>
                  <a:lnTo>
                    <a:pt x="499" y="4107"/>
                  </a:lnTo>
                  <a:lnTo>
                    <a:pt x="407" y="4097"/>
                  </a:lnTo>
                  <a:lnTo>
                    <a:pt x="337" y="4046"/>
                  </a:lnTo>
                  <a:lnTo>
                    <a:pt x="265" y="3975"/>
                  </a:lnTo>
                  <a:lnTo>
                    <a:pt x="204" y="3893"/>
                  </a:lnTo>
                  <a:lnTo>
                    <a:pt x="153" y="3812"/>
                  </a:lnTo>
                  <a:lnTo>
                    <a:pt x="153" y="3721"/>
                  </a:lnTo>
                  <a:lnTo>
                    <a:pt x="143" y="0"/>
                  </a:lnTo>
                  <a:lnTo>
                    <a:pt x="0" y="0"/>
                  </a:lnTo>
                  <a:lnTo>
                    <a:pt x="10" y="3649"/>
                  </a:lnTo>
                  <a:lnTo>
                    <a:pt x="41" y="3883"/>
                  </a:lnTo>
                  <a:lnTo>
                    <a:pt x="143" y="4036"/>
                  </a:lnTo>
                  <a:lnTo>
                    <a:pt x="223" y="4137"/>
                  </a:lnTo>
                  <a:lnTo>
                    <a:pt x="325" y="4198"/>
                  </a:lnTo>
                  <a:lnTo>
                    <a:pt x="478" y="4229"/>
                  </a:lnTo>
                  <a:lnTo>
                    <a:pt x="662" y="4198"/>
                  </a:lnTo>
                  <a:lnTo>
                    <a:pt x="805" y="4107"/>
                  </a:lnTo>
                  <a:lnTo>
                    <a:pt x="856" y="4016"/>
                  </a:lnTo>
                  <a:lnTo>
                    <a:pt x="876" y="3903"/>
                  </a:lnTo>
                  <a:lnTo>
                    <a:pt x="835" y="3801"/>
                  </a:lnTo>
                  <a:lnTo>
                    <a:pt x="754" y="3741"/>
                  </a:lnTo>
                  <a:lnTo>
                    <a:pt x="642" y="3731"/>
                  </a:lnTo>
                  <a:lnTo>
                    <a:pt x="550" y="3751"/>
                  </a:lnTo>
                  <a:lnTo>
                    <a:pt x="519" y="3833"/>
                  </a:lnTo>
                  <a:lnTo>
                    <a:pt x="519" y="3914"/>
                  </a:lnTo>
                  <a:lnTo>
                    <a:pt x="550" y="3954"/>
                  </a:lnTo>
                  <a:lnTo>
                    <a:pt x="621" y="3995"/>
                  </a:lnTo>
                  <a:lnTo>
                    <a:pt x="621" y="3995"/>
                  </a:lnTo>
                  <a:lnTo>
                    <a:pt x="611" y="3995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16"/>
            <p:cNvSpPr>
              <a:spLocks noChangeAspect="1"/>
            </p:cNvSpPr>
            <p:nvPr/>
          </p:nvSpPr>
          <p:spPr bwMode="auto">
            <a:xfrm>
              <a:off x="3605238" y="3228955"/>
              <a:ext cx="85725" cy="1811337"/>
            </a:xfrm>
            <a:custGeom>
              <a:avLst/>
              <a:gdLst/>
              <a:ahLst/>
              <a:cxnLst>
                <a:cxn ang="0">
                  <a:pos x="192" y="3946"/>
                </a:cxn>
                <a:cxn ang="0">
                  <a:pos x="90" y="3893"/>
                </a:cxn>
                <a:cxn ang="0">
                  <a:pos x="41" y="3843"/>
                </a:cxn>
                <a:cxn ang="0">
                  <a:pos x="20" y="3701"/>
                </a:cxn>
                <a:cxn ang="0">
                  <a:pos x="10" y="0"/>
                </a:cxn>
                <a:cxn ang="0">
                  <a:pos x="0" y="0"/>
                </a:cxn>
              </a:cxnLst>
              <a:rect l="0" t="0" r="r" b="b"/>
              <a:pathLst>
                <a:path w="192" h="3946">
                  <a:moveTo>
                    <a:pt x="192" y="3946"/>
                  </a:moveTo>
                  <a:lnTo>
                    <a:pt x="90" y="3893"/>
                  </a:lnTo>
                  <a:lnTo>
                    <a:pt x="41" y="3843"/>
                  </a:lnTo>
                  <a:lnTo>
                    <a:pt x="20" y="3701"/>
                  </a:lnTo>
                  <a:lnTo>
                    <a:pt x="10" y="0"/>
                  </a:lnTo>
                  <a:lnTo>
                    <a:pt x="0" y="0"/>
                  </a:lnTo>
                </a:path>
              </a:pathLst>
            </a:custGeom>
            <a:noFill/>
            <a:ln w="26988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17"/>
            <p:cNvSpPr>
              <a:spLocks noChangeAspect="1"/>
            </p:cNvSpPr>
            <p:nvPr/>
          </p:nvSpPr>
          <p:spPr bwMode="auto">
            <a:xfrm>
              <a:off x="3997351" y="5330805"/>
              <a:ext cx="1422400" cy="1222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92"/>
                </a:cxn>
                <a:cxn ang="0">
                  <a:pos x="101" y="143"/>
                </a:cxn>
                <a:cxn ang="0">
                  <a:pos x="182" y="183"/>
                </a:cxn>
                <a:cxn ang="0">
                  <a:pos x="345" y="224"/>
                </a:cxn>
                <a:cxn ang="0">
                  <a:pos x="427" y="245"/>
                </a:cxn>
                <a:cxn ang="0">
                  <a:pos x="652" y="264"/>
                </a:cxn>
                <a:cxn ang="0">
                  <a:pos x="3148" y="264"/>
                </a:cxn>
                <a:cxn ang="0">
                  <a:pos x="3148" y="264"/>
                </a:cxn>
              </a:cxnLst>
              <a:rect l="0" t="0" r="r" b="b"/>
              <a:pathLst>
                <a:path w="3148" h="264">
                  <a:moveTo>
                    <a:pt x="0" y="0"/>
                  </a:moveTo>
                  <a:lnTo>
                    <a:pt x="40" y="92"/>
                  </a:lnTo>
                  <a:lnTo>
                    <a:pt x="101" y="143"/>
                  </a:lnTo>
                  <a:lnTo>
                    <a:pt x="182" y="183"/>
                  </a:lnTo>
                  <a:lnTo>
                    <a:pt x="345" y="224"/>
                  </a:lnTo>
                  <a:lnTo>
                    <a:pt x="427" y="245"/>
                  </a:lnTo>
                  <a:lnTo>
                    <a:pt x="652" y="264"/>
                  </a:lnTo>
                  <a:lnTo>
                    <a:pt x="3148" y="264"/>
                  </a:lnTo>
                  <a:lnTo>
                    <a:pt x="3148" y="264"/>
                  </a:lnTo>
                </a:path>
              </a:pathLst>
            </a:custGeom>
            <a:noFill/>
            <a:ln w="26988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Freeform 18"/>
            <p:cNvSpPr>
              <a:spLocks noChangeAspect="1"/>
            </p:cNvSpPr>
            <p:nvPr/>
          </p:nvSpPr>
          <p:spPr bwMode="auto">
            <a:xfrm>
              <a:off x="3643338" y="3825855"/>
              <a:ext cx="434975" cy="1169987"/>
            </a:xfrm>
            <a:custGeom>
              <a:avLst/>
              <a:gdLst/>
              <a:ahLst/>
              <a:cxnLst>
                <a:cxn ang="0">
                  <a:pos x="21" y="2429"/>
                </a:cxn>
                <a:cxn ang="0">
                  <a:pos x="10" y="2134"/>
                </a:cxn>
                <a:cxn ang="0">
                  <a:pos x="102" y="1829"/>
                </a:cxn>
                <a:cxn ang="0">
                  <a:pos x="21" y="1707"/>
                </a:cxn>
                <a:cxn ang="0">
                  <a:pos x="112" y="1595"/>
                </a:cxn>
                <a:cxn ang="0">
                  <a:pos x="225" y="1717"/>
                </a:cxn>
                <a:cxn ang="0">
                  <a:pos x="408" y="1443"/>
                </a:cxn>
                <a:cxn ang="0">
                  <a:pos x="306" y="1209"/>
                </a:cxn>
                <a:cxn ang="0">
                  <a:pos x="82" y="1259"/>
                </a:cxn>
                <a:cxn ang="0">
                  <a:pos x="123" y="1310"/>
                </a:cxn>
                <a:cxn ang="0">
                  <a:pos x="235" y="1361"/>
                </a:cxn>
                <a:cxn ang="0">
                  <a:pos x="163" y="1463"/>
                </a:cxn>
                <a:cxn ang="0">
                  <a:pos x="10" y="1320"/>
                </a:cxn>
                <a:cxn ang="0">
                  <a:pos x="10" y="1026"/>
                </a:cxn>
                <a:cxn ang="0">
                  <a:pos x="72" y="690"/>
                </a:cxn>
                <a:cxn ang="0">
                  <a:pos x="61" y="559"/>
                </a:cxn>
                <a:cxn ang="0">
                  <a:pos x="31" y="334"/>
                </a:cxn>
                <a:cxn ang="0">
                  <a:pos x="10" y="50"/>
                </a:cxn>
                <a:cxn ang="0">
                  <a:pos x="82" y="30"/>
                </a:cxn>
                <a:cxn ang="0">
                  <a:pos x="82" y="203"/>
                </a:cxn>
                <a:cxn ang="0">
                  <a:pos x="225" y="528"/>
                </a:cxn>
                <a:cxn ang="0">
                  <a:pos x="174" y="680"/>
                </a:cxn>
                <a:cxn ang="0">
                  <a:pos x="255" y="731"/>
                </a:cxn>
                <a:cxn ang="0">
                  <a:pos x="306" y="904"/>
                </a:cxn>
                <a:cxn ang="0">
                  <a:pos x="184" y="954"/>
                </a:cxn>
                <a:cxn ang="0">
                  <a:pos x="194" y="833"/>
                </a:cxn>
                <a:cxn ang="0">
                  <a:pos x="123" y="792"/>
                </a:cxn>
                <a:cxn ang="0">
                  <a:pos x="82" y="985"/>
                </a:cxn>
                <a:cxn ang="0">
                  <a:pos x="419" y="1218"/>
                </a:cxn>
                <a:cxn ang="0">
                  <a:pos x="459" y="1565"/>
                </a:cxn>
                <a:cxn ang="0">
                  <a:pos x="215" y="1799"/>
                </a:cxn>
                <a:cxn ang="0">
                  <a:pos x="112" y="2002"/>
                </a:cxn>
                <a:cxn ang="0">
                  <a:pos x="560" y="1819"/>
                </a:cxn>
                <a:cxn ang="0">
                  <a:pos x="521" y="1758"/>
                </a:cxn>
                <a:cxn ang="0">
                  <a:pos x="632" y="1585"/>
                </a:cxn>
                <a:cxn ang="0">
                  <a:pos x="764" y="1748"/>
                </a:cxn>
                <a:cxn ang="0">
                  <a:pos x="724" y="1961"/>
                </a:cxn>
                <a:cxn ang="0">
                  <a:pos x="805" y="2094"/>
                </a:cxn>
                <a:cxn ang="0">
                  <a:pos x="815" y="2022"/>
                </a:cxn>
                <a:cxn ang="0">
                  <a:pos x="968" y="2053"/>
                </a:cxn>
                <a:cxn ang="0">
                  <a:pos x="836" y="2185"/>
                </a:cxn>
                <a:cxn ang="0">
                  <a:pos x="683" y="2266"/>
                </a:cxn>
                <a:cxn ang="0">
                  <a:pos x="449" y="2215"/>
                </a:cxn>
                <a:cxn ang="0">
                  <a:pos x="571" y="2073"/>
                </a:cxn>
                <a:cxn ang="0">
                  <a:pos x="571" y="2185"/>
                </a:cxn>
                <a:cxn ang="0">
                  <a:pos x="662" y="2205"/>
                </a:cxn>
                <a:cxn ang="0">
                  <a:pos x="662" y="1981"/>
                </a:cxn>
                <a:cxn ang="0">
                  <a:pos x="439" y="1889"/>
                </a:cxn>
                <a:cxn ang="0">
                  <a:pos x="133" y="2094"/>
                </a:cxn>
                <a:cxn ang="0">
                  <a:pos x="306" y="2134"/>
                </a:cxn>
                <a:cxn ang="0">
                  <a:pos x="347" y="2286"/>
                </a:cxn>
                <a:cxn ang="0">
                  <a:pos x="163" y="2286"/>
                </a:cxn>
                <a:cxn ang="0">
                  <a:pos x="123" y="2450"/>
                </a:cxn>
                <a:cxn ang="0">
                  <a:pos x="123" y="2550"/>
                </a:cxn>
              </a:cxnLst>
              <a:rect l="0" t="0" r="r" b="b"/>
              <a:pathLst>
                <a:path w="968" h="2550">
                  <a:moveTo>
                    <a:pt x="123" y="2550"/>
                  </a:moveTo>
                  <a:lnTo>
                    <a:pt x="61" y="2510"/>
                  </a:lnTo>
                  <a:lnTo>
                    <a:pt x="21" y="2429"/>
                  </a:lnTo>
                  <a:lnTo>
                    <a:pt x="10" y="2327"/>
                  </a:lnTo>
                  <a:lnTo>
                    <a:pt x="10" y="2225"/>
                  </a:lnTo>
                  <a:lnTo>
                    <a:pt x="10" y="2134"/>
                  </a:lnTo>
                  <a:lnTo>
                    <a:pt x="31" y="2032"/>
                  </a:lnTo>
                  <a:lnTo>
                    <a:pt x="61" y="1921"/>
                  </a:lnTo>
                  <a:lnTo>
                    <a:pt x="102" y="1829"/>
                  </a:lnTo>
                  <a:lnTo>
                    <a:pt x="102" y="1799"/>
                  </a:lnTo>
                  <a:lnTo>
                    <a:pt x="82" y="1727"/>
                  </a:lnTo>
                  <a:lnTo>
                    <a:pt x="21" y="1707"/>
                  </a:lnTo>
                  <a:lnTo>
                    <a:pt x="21" y="1646"/>
                  </a:lnTo>
                  <a:lnTo>
                    <a:pt x="61" y="1595"/>
                  </a:lnTo>
                  <a:lnTo>
                    <a:pt x="112" y="1595"/>
                  </a:lnTo>
                  <a:lnTo>
                    <a:pt x="174" y="1625"/>
                  </a:lnTo>
                  <a:lnTo>
                    <a:pt x="225" y="1676"/>
                  </a:lnTo>
                  <a:lnTo>
                    <a:pt x="225" y="1717"/>
                  </a:lnTo>
                  <a:lnTo>
                    <a:pt x="286" y="1687"/>
                  </a:lnTo>
                  <a:lnTo>
                    <a:pt x="378" y="1585"/>
                  </a:lnTo>
                  <a:lnTo>
                    <a:pt x="408" y="1443"/>
                  </a:lnTo>
                  <a:lnTo>
                    <a:pt x="398" y="1341"/>
                  </a:lnTo>
                  <a:lnTo>
                    <a:pt x="357" y="1259"/>
                  </a:lnTo>
                  <a:lnTo>
                    <a:pt x="306" y="1209"/>
                  </a:lnTo>
                  <a:lnTo>
                    <a:pt x="225" y="1189"/>
                  </a:lnTo>
                  <a:lnTo>
                    <a:pt x="102" y="1209"/>
                  </a:lnTo>
                  <a:lnTo>
                    <a:pt x="82" y="1259"/>
                  </a:lnTo>
                  <a:lnTo>
                    <a:pt x="72" y="1281"/>
                  </a:lnTo>
                  <a:lnTo>
                    <a:pt x="92" y="1320"/>
                  </a:lnTo>
                  <a:lnTo>
                    <a:pt x="123" y="1310"/>
                  </a:lnTo>
                  <a:lnTo>
                    <a:pt x="163" y="1300"/>
                  </a:lnTo>
                  <a:lnTo>
                    <a:pt x="204" y="1331"/>
                  </a:lnTo>
                  <a:lnTo>
                    <a:pt x="235" y="1361"/>
                  </a:lnTo>
                  <a:lnTo>
                    <a:pt x="235" y="1412"/>
                  </a:lnTo>
                  <a:lnTo>
                    <a:pt x="204" y="1443"/>
                  </a:lnTo>
                  <a:lnTo>
                    <a:pt x="163" y="1463"/>
                  </a:lnTo>
                  <a:lnTo>
                    <a:pt x="72" y="1443"/>
                  </a:lnTo>
                  <a:lnTo>
                    <a:pt x="31" y="1382"/>
                  </a:lnTo>
                  <a:lnTo>
                    <a:pt x="10" y="1320"/>
                  </a:lnTo>
                  <a:lnTo>
                    <a:pt x="10" y="1239"/>
                  </a:lnTo>
                  <a:lnTo>
                    <a:pt x="102" y="1138"/>
                  </a:lnTo>
                  <a:lnTo>
                    <a:pt x="10" y="1026"/>
                  </a:lnTo>
                  <a:lnTo>
                    <a:pt x="10" y="925"/>
                  </a:lnTo>
                  <a:lnTo>
                    <a:pt x="0" y="813"/>
                  </a:lnTo>
                  <a:lnTo>
                    <a:pt x="72" y="690"/>
                  </a:lnTo>
                  <a:lnTo>
                    <a:pt x="153" y="579"/>
                  </a:lnTo>
                  <a:lnTo>
                    <a:pt x="133" y="559"/>
                  </a:lnTo>
                  <a:lnTo>
                    <a:pt x="61" y="559"/>
                  </a:lnTo>
                  <a:lnTo>
                    <a:pt x="21" y="487"/>
                  </a:lnTo>
                  <a:lnTo>
                    <a:pt x="61" y="375"/>
                  </a:lnTo>
                  <a:lnTo>
                    <a:pt x="31" y="334"/>
                  </a:lnTo>
                  <a:lnTo>
                    <a:pt x="21" y="254"/>
                  </a:lnTo>
                  <a:lnTo>
                    <a:pt x="10" y="111"/>
                  </a:lnTo>
                  <a:lnTo>
                    <a:pt x="10" y="50"/>
                  </a:lnTo>
                  <a:lnTo>
                    <a:pt x="31" y="0"/>
                  </a:lnTo>
                  <a:lnTo>
                    <a:pt x="72" y="10"/>
                  </a:lnTo>
                  <a:lnTo>
                    <a:pt x="82" y="30"/>
                  </a:lnTo>
                  <a:lnTo>
                    <a:pt x="102" y="70"/>
                  </a:lnTo>
                  <a:lnTo>
                    <a:pt x="82" y="111"/>
                  </a:lnTo>
                  <a:lnTo>
                    <a:pt x="82" y="203"/>
                  </a:lnTo>
                  <a:lnTo>
                    <a:pt x="112" y="284"/>
                  </a:lnTo>
                  <a:lnTo>
                    <a:pt x="215" y="467"/>
                  </a:lnTo>
                  <a:lnTo>
                    <a:pt x="225" y="528"/>
                  </a:lnTo>
                  <a:lnTo>
                    <a:pt x="215" y="608"/>
                  </a:lnTo>
                  <a:lnTo>
                    <a:pt x="194" y="650"/>
                  </a:lnTo>
                  <a:lnTo>
                    <a:pt x="174" y="680"/>
                  </a:lnTo>
                  <a:lnTo>
                    <a:pt x="174" y="710"/>
                  </a:lnTo>
                  <a:lnTo>
                    <a:pt x="204" y="721"/>
                  </a:lnTo>
                  <a:lnTo>
                    <a:pt x="255" y="731"/>
                  </a:lnTo>
                  <a:lnTo>
                    <a:pt x="296" y="772"/>
                  </a:lnTo>
                  <a:lnTo>
                    <a:pt x="337" y="843"/>
                  </a:lnTo>
                  <a:lnTo>
                    <a:pt x="306" y="904"/>
                  </a:lnTo>
                  <a:lnTo>
                    <a:pt x="276" y="944"/>
                  </a:lnTo>
                  <a:lnTo>
                    <a:pt x="235" y="975"/>
                  </a:lnTo>
                  <a:lnTo>
                    <a:pt x="184" y="954"/>
                  </a:lnTo>
                  <a:lnTo>
                    <a:pt x="174" y="915"/>
                  </a:lnTo>
                  <a:lnTo>
                    <a:pt x="174" y="864"/>
                  </a:lnTo>
                  <a:lnTo>
                    <a:pt x="194" y="833"/>
                  </a:lnTo>
                  <a:lnTo>
                    <a:pt x="194" y="792"/>
                  </a:lnTo>
                  <a:lnTo>
                    <a:pt x="184" y="792"/>
                  </a:lnTo>
                  <a:lnTo>
                    <a:pt x="123" y="792"/>
                  </a:lnTo>
                  <a:lnTo>
                    <a:pt x="92" y="843"/>
                  </a:lnTo>
                  <a:lnTo>
                    <a:pt x="72" y="894"/>
                  </a:lnTo>
                  <a:lnTo>
                    <a:pt x="82" y="985"/>
                  </a:lnTo>
                  <a:lnTo>
                    <a:pt x="153" y="1056"/>
                  </a:lnTo>
                  <a:lnTo>
                    <a:pt x="255" y="1117"/>
                  </a:lnTo>
                  <a:lnTo>
                    <a:pt x="419" y="1218"/>
                  </a:lnTo>
                  <a:lnTo>
                    <a:pt x="479" y="1320"/>
                  </a:lnTo>
                  <a:lnTo>
                    <a:pt x="500" y="1443"/>
                  </a:lnTo>
                  <a:lnTo>
                    <a:pt x="459" y="1565"/>
                  </a:lnTo>
                  <a:lnTo>
                    <a:pt x="398" y="1666"/>
                  </a:lnTo>
                  <a:lnTo>
                    <a:pt x="306" y="1727"/>
                  </a:lnTo>
                  <a:lnTo>
                    <a:pt x="215" y="1799"/>
                  </a:lnTo>
                  <a:lnTo>
                    <a:pt x="174" y="1849"/>
                  </a:lnTo>
                  <a:lnTo>
                    <a:pt x="133" y="1921"/>
                  </a:lnTo>
                  <a:lnTo>
                    <a:pt x="112" y="2002"/>
                  </a:lnTo>
                  <a:lnTo>
                    <a:pt x="225" y="1910"/>
                  </a:lnTo>
                  <a:lnTo>
                    <a:pt x="357" y="1829"/>
                  </a:lnTo>
                  <a:lnTo>
                    <a:pt x="560" y="1819"/>
                  </a:lnTo>
                  <a:lnTo>
                    <a:pt x="632" y="1799"/>
                  </a:lnTo>
                  <a:lnTo>
                    <a:pt x="550" y="1768"/>
                  </a:lnTo>
                  <a:lnTo>
                    <a:pt x="521" y="1758"/>
                  </a:lnTo>
                  <a:lnTo>
                    <a:pt x="510" y="1676"/>
                  </a:lnTo>
                  <a:lnTo>
                    <a:pt x="560" y="1605"/>
                  </a:lnTo>
                  <a:lnTo>
                    <a:pt x="632" y="1585"/>
                  </a:lnTo>
                  <a:lnTo>
                    <a:pt x="713" y="1625"/>
                  </a:lnTo>
                  <a:lnTo>
                    <a:pt x="734" y="1687"/>
                  </a:lnTo>
                  <a:lnTo>
                    <a:pt x="764" y="1748"/>
                  </a:lnTo>
                  <a:lnTo>
                    <a:pt x="713" y="1819"/>
                  </a:lnTo>
                  <a:lnTo>
                    <a:pt x="673" y="1879"/>
                  </a:lnTo>
                  <a:lnTo>
                    <a:pt x="724" y="1961"/>
                  </a:lnTo>
                  <a:lnTo>
                    <a:pt x="754" y="2073"/>
                  </a:lnTo>
                  <a:lnTo>
                    <a:pt x="754" y="2094"/>
                  </a:lnTo>
                  <a:lnTo>
                    <a:pt x="805" y="2094"/>
                  </a:lnTo>
                  <a:lnTo>
                    <a:pt x="846" y="2083"/>
                  </a:lnTo>
                  <a:lnTo>
                    <a:pt x="856" y="2063"/>
                  </a:lnTo>
                  <a:lnTo>
                    <a:pt x="815" y="2022"/>
                  </a:lnTo>
                  <a:lnTo>
                    <a:pt x="866" y="1951"/>
                  </a:lnTo>
                  <a:lnTo>
                    <a:pt x="958" y="1971"/>
                  </a:lnTo>
                  <a:lnTo>
                    <a:pt x="968" y="2053"/>
                  </a:lnTo>
                  <a:lnTo>
                    <a:pt x="948" y="2113"/>
                  </a:lnTo>
                  <a:lnTo>
                    <a:pt x="907" y="2165"/>
                  </a:lnTo>
                  <a:lnTo>
                    <a:pt x="836" y="2185"/>
                  </a:lnTo>
                  <a:lnTo>
                    <a:pt x="785" y="2165"/>
                  </a:lnTo>
                  <a:lnTo>
                    <a:pt x="713" y="2235"/>
                  </a:lnTo>
                  <a:lnTo>
                    <a:pt x="683" y="2266"/>
                  </a:lnTo>
                  <a:lnTo>
                    <a:pt x="642" y="2286"/>
                  </a:lnTo>
                  <a:lnTo>
                    <a:pt x="521" y="2296"/>
                  </a:lnTo>
                  <a:lnTo>
                    <a:pt x="449" y="2215"/>
                  </a:lnTo>
                  <a:lnTo>
                    <a:pt x="449" y="2123"/>
                  </a:lnTo>
                  <a:lnTo>
                    <a:pt x="479" y="2073"/>
                  </a:lnTo>
                  <a:lnTo>
                    <a:pt x="571" y="2073"/>
                  </a:lnTo>
                  <a:lnTo>
                    <a:pt x="602" y="2123"/>
                  </a:lnTo>
                  <a:lnTo>
                    <a:pt x="602" y="2155"/>
                  </a:lnTo>
                  <a:lnTo>
                    <a:pt x="571" y="2185"/>
                  </a:lnTo>
                  <a:lnTo>
                    <a:pt x="560" y="2225"/>
                  </a:lnTo>
                  <a:lnTo>
                    <a:pt x="612" y="2235"/>
                  </a:lnTo>
                  <a:lnTo>
                    <a:pt x="662" y="2205"/>
                  </a:lnTo>
                  <a:lnTo>
                    <a:pt x="704" y="2145"/>
                  </a:lnTo>
                  <a:lnTo>
                    <a:pt x="704" y="2083"/>
                  </a:lnTo>
                  <a:lnTo>
                    <a:pt x="662" y="1981"/>
                  </a:lnTo>
                  <a:lnTo>
                    <a:pt x="581" y="1921"/>
                  </a:lnTo>
                  <a:lnTo>
                    <a:pt x="541" y="1879"/>
                  </a:lnTo>
                  <a:lnTo>
                    <a:pt x="439" y="1889"/>
                  </a:lnTo>
                  <a:lnTo>
                    <a:pt x="286" y="1971"/>
                  </a:lnTo>
                  <a:lnTo>
                    <a:pt x="174" y="2032"/>
                  </a:lnTo>
                  <a:lnTo>
                    <a:pt x="133" y="2094"/>
                  </a:lnTo>
                  <a:lnTo>
                    <a:pt x="133" y="2185"/>
                  </a:lnTo>
                  <a:lnTo>
                    <a:pt x="245" y="2134"/>
                  </a:lnTo>
                  <a:lnTo>
                    <a:pt x="306" y="2134"/>
                  </a:lnTo>
                  <a:lnTo>
                    <a:pt x="368" y="2175"/>
                  </a:lnTo>
                  <a:lnTo>
                    <a:pt x="388" y="2245"/>
                  </a:lnTo>
                  <a:lnTo>
                    <a:pt x="347" y="2286"/>
                  </a:lnTo>
                  <a:lnTo>
                    <a:pt x="276" y="2266"/>
                  </a:lnTo>
                  <a:lnTo>
                    <a:pt x="235" y="2266"/>
                  </a:lnTo>
                  <a:lnTo>
                    <a:pt x="163" y="2286"/>
                  </a:lnTo>
                  <a:lnTo>
                    <a:pt x="133" y="2317"/>
                  </a:lnTo>
                  <a:lnTo>
                    <a:pt x="123" y="2368"/>
                  </a:lnTo>
                  <a:lnTo>
                    <a:pt x="123" y="2450"/>
                  </a:lnTo>
                  <a:lnTo>
                    <a:pt x="133" y="2489"/>
                  </a:lnTo>
                  <a:lnTo>
                    <a:pt x="133" y="2489"/>
                  </a:lnTo>
                  <a:lnTo>
                    <a:pt x="123" y="2550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Freeform 19"/>
            <p:cNvSpPr>
              <a:spLocks noChangeAspect="1"/>
            </p:cNvSpPr>
            <p:nvPr/>
          </p:nvSpPr>
          <p:spPr bwMode="auto">
            <a:xfrm>
              <a:off x="5421338" y="881042"/>
              <a:ext cx="1552575" cy="423863"/>
            </a:xfrm>
            <a:custGeom>
              <a:avLst/>
              <a:gdLst/>
              <a:ahLst/>
              <a:cxnLst>
                <a:cxn ang="0">
                  <a:pos x="0" y="143"/>
                </a:cxn>
                <a:cxn ang="0">
                  <a:pos x="2889" y="163"/>
                </a:cxn>
                <a:cxn ang="0">
                  <a:pos x="3061" y="223"/>
                </a:cxn>
                <a:cxn ang="0">
                  <a:pos x="3172" y="315"/>
                </a:cxn>
                <a:cxn ang="0">
                  <a:pos x="3212" y="386"/>
                </a:cxn>
                <a:cxn ang="0">
                  <a:pos x="3242" y="457"/>
                </a:cxn>
                <a:cxn ang="0">
                  <a:pos x="3253" y="569"/>
                </a:cxn>
                <a:cxn ang="0">
                  <a:pos x="3212" y="651"/>
                </a:cxn>
                <a:cxn ang="0">
                  <a:pos x="3172" y="620"/>
                </a:cxn>
                <a:cxn ang="0">
                  <a:pos x="3041" y="579"/>
                </a:cxn>
                <a:cxn ang="0">
                  <a:pos x="2940" y="610"/>
                </a:cxn>
                <a:cxn ang="0">
                  <a:pos x="2889" y="702"/>
                </a:cxn>
                <a:cxn ang="0">
                  <a:pos x="2919" y="823"/>
                </a:cxn>
                <a:cxn ang="0">
                  <a:pos x="2960" y="875"/>
                </a:cxn>
                <a:cxn ang="0">
                  <a:pos x="3020" y="904"/>
                </a:cxn>
                <a:cxn ang="0">
                  <a:pos x="3092" y="925"/>
                </a:cxn>
                <a:cxn ang="0">
                  <a:pos x="3193" y="904"/>
                </a:cxn>
                <a:cxn ang="0">
                  <a:pos x="3263" y="864"/>
                </a:cxn>
                <a:cxn ang="0">
                  <a:pos x="3355" y="732"/>
                </a:cxn>
                <a:cxn ang="0">
                  <a:pos x="3415" y="681"/>
                </a:cxn>
                <a:cxn ang="0">
                  <a:pos x="3435" y="569"/>
                </a:cxn>
                <a:cxn ang="0">
                  <a:pos x="3435" y="437"/>
                </a:cxn>
                <a:cxn ang="0">
                  <a:pos x="3334" y="274"/>
                </a:cxn>
                <a:cxn ang="0">
                  <a:pos x="3212" y="153"/>
                </a:cxn>
                <a:cxn ang="0">
                  <a:pos x="3112" y="92"/>
                </a:cxn>
                <a:cxn ang="0">
                  <a:pos x="3010" y="51"/>
                </a:cxn>
                <a:cxn ang="0">
                  <a:pos x="2919" y="30"/>
                </a:cxn>
                <a:cxn ang="0">
                  <a:pos x="0" y="30"/>
                </a:cxn>
                <a:cxn ang="0">
                  <a:pos x="0" y="0"/>
                </a:cxn>
                <a:cxn ang="0">
                  <a:pos x="0" y="143"/>
                </a:cxn>
              </a:cxnLst>
              <a:rect l="0" t="0" r="r" b="b"/>
              <a:pathLst>
                <a:path w="3435" h="925">
                  <a:moveTo>
                    <a:pt x="0" y="143"/>
                  </a:moveTo>
                  <a:lnTo>
                    <a:pt x="2889" y="163"/>
                  </a:lnTo>
                  <a:lnTo>
                    <a:pt x="3061" y="223"/>
                  </a:lnTo>
                  <a:lnTo>
                    <a:pt x="3172" y="315"/>
                  </a:lnTo>
                  <a:lnTo>
                    <a:pt x="3212" y="386"/>
                  </a:lnTo>
                  <a:lnTo>
                    <a:pt x="3242" y="457"/>
                  </a:lnTo>
                  <a:lnTo>
                    <a:pt x="3253" y="569"/>
                  </a:lnTo>
                  <a:lnTo>
                    <a:pt x="3212" y="651"/>
                  </a:lnTo>
                  <a:lnTo>
                    <a:pt x="3172" y="620"/>
                  </a:lnTo>
                  <a:lnTo>
                    <a:pt x="3041" y="579"/>
                  </a:lnTo>
                  <a:lnTo>
                    <a:pt x="2940" y="610"/>
                  </a:lnTo>
                  <a:lnTo>
                    <a:pt x="2889" y="702"/>
                  </a:lnTo>
                  <a:lnTo>
                    <a:pt x="2919" y="823"/>
                  </a:lnTo>
                  <a:lnTo>
                    <a:pt x="2960" y="875"/>
                  </a:lnTo>
                  <a:lnTo>
                    <a:pt x="3020" y="904"/>
                  </a:lnTo>
                  <a:lnTo>
                    <a:pt x="3092" y="925"/>
                  </a:lnTo>
                  <a:lnTo>
                    <a:pt x="3193" y="904"/>
                  </a:lnTo>
                  <a:lnTo>
                    <a:pt x="3263" y="864"/>
                  </a:lnTo>
                  <a:lnTo>
                    <a:pt x="3355" y="732"/>
                  </a:lnTo>
                  <a:lnTo>
                    <a:pt x="3415" y="681"/>
                  </a:lnTo>
                  <a:lnTo>
                    <a:pt x="3435" y="569"/>
                  </a:lnTo>
                  <a:lnTo>
                    <a:pt x="3435" y="437"/>
                  </a:lnTo>
                  <a:lnTo>
                    <a:pt x="3334" y="274"/>
                  </a:lnTo>
                  <a:lnTo>
                    <a:pt x="3212" y="153"/>
                  </a:lnTo>
                  <a:lnTo>
                    <a:pt x="3112" y="92"/>
                  </a:lnTo>
                  <a:lnTo>
                    <a:pt x="3010" y="51"/>
                  </a:lnTo>
                  <a:lnTo>
                    <a:pt x="2919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0" y="143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2" name="Freeform 20"/>
            <p:cNvSpPr>
              <a:spLocks noChangeAspect="1"/>
            </p:cNvSpPr>
            <p:nvPr/>
          </p:nvSpPr>
          <p:spPr bwMode="auto">
            <a:xfrm>
              <a:off x="6619901" y="1309667"/>
              <a:ext cx="304800" cy="287338"/>
            </a:xfrm>
            <a:custGeom>
              <a:avLst/>
              <a:gdLst/>
              <a:ahLst/>
              <a:cxnLst>
                <a:cxn ang="0">
                  <a:pos x="678" y="0"/>
                </a:cxn>
                <a:cxn ang="0">
                  <a:pos x="638" y="50"/>
                </a:cxn>
                <a:cxn ang="0">
                  <a:pos x="607" y="91"/>
                </a:cxn>
                <a:cxn ang="0">
                  <a:pos x="566" y="152"/>
                </a:cxn>
                <a:cxn ang="0">
                  <a:pos x="556" y="203"/>
                </a:cxn>
                <a:cxn ang="0">
                  <a:pos x="556" y="254"/>
                </a:cxn>
                <a:cxn ang="0">
                  <a:pos x="587" y="316"/>
                </a:cxn>
                <a:cxn ang="0">
                  <a:pos x="617" y="367"/>
                </a:cxn>
                <a:cxn ang="0">
                  <a:pos x="638" y="406"/>
                </a:cxn>
                <a:cxn ang="0">
                  <a:pos x="617" y="427"/>
                </a:cxn>
                <a:cxn ang="0">
                  <a:pos x="566" y="457"/>
                </a:cxn>
                <a:cxn ang="0">
                  <a:pos x="537" y="457"/>
                </a:cxn>
                <a:cxn ang="0">
                  <a:pos x="475" y="457"/>
                </a:cxn>
                <a:cxn ang="0">
                  <a:pos x="436" y="427"/>
                </a:cxn>
                <a:cxn ang="0">
                  <a:pos x="405" y="427"/>
                </a:cxn>
                <a:cxn ang="0">
                  <a:pos x="385" y="437"/>
                </a:cxn>
                <a:cxn ang="0">
                  <a:pos x="385" y="468"/>
                </a:cxn>
                <a:cxn ang="0">
                  <a:pos x="354" y="498"/>
                </a:cxn>
                <a:cxn ang="0">
                  <a:pos x="335" y="539"/>
                </a:cxn>
                <a:cxn ang="0">
                  <a:pos x="274" y="549"/>
                </a:cxn>
                <a:cxn ang="0">
                  <a:pos x="193" y="549"/>
                </a:cxn>
                <a:cxn ang="0">
                  <a:pos x="152" y="559"/>
                </a:cxn>
                <a:cxn ang="0">
                  <a:pos x="82" y="600"/>
                </a:cxn>
                <a:cxn ang="0">
                  <a:pos x="51" y="621"/>
                </a:cxn>
                <a:cxn ang="0">
                  <a:pos x="21" y="621"/>
                </a:cxn>
                <a:cxn ang="0">
                  <a:pos x="0" y="580"/>
                </a:cxn>
                <a:cxn ang="0">
                  <a:pos x="31" y="539"/>
                </a:cxn>
                <a:cxn ang="0">
                  <a:pos x="72" y="498"/>
                </a:cxn>
                <a:cxn ang="0">
                  <a:pos x="102" y="468"/>
                </a:cxn>
                <a:cxn ang="0">
                  <a:pos x="123" y="417"/>
                </a:cxn>
                <a:cxn ang="0">
                  <a:pos x="163" y="346"/>
                </a:cxn>
                <a:cxn ang="0">
                  <a:pos x="203" y="316"/>
                </a:cxn>
                <a:cxn ang="0">
                  <a:pos x="263" y="275"/>
                </a:cxn>
                <a:cxn ang="0">
                  <a:pos x="203" y="214"/>
                </a:cxn>
                <a:cxn ang="0">
                  <a:pos x="183" y="163"/>
                </a:cxn>
                <a:cxn ang="0">
                  <a:pos x="183" y="91"/>
                </a:cxn>
                <a:cxn ang="0">
                  <a:pos x="233" y="21"/>
                </a:cxn>
                <a:cxn ang="0">
                  <a:pos x="294" y="61"/>
                </a:cxn>
                <a:cxn ang="0">
                  <a:pos x="335" y="91"/>
                </a:cxn>
                <a:cxn ang="0">
                  <a:pos x="395" y="101"/>
                </a:cxn>
                <a:cxn ang="0">
                  <a:pos x="456" y="91"/>
                </a:cxn>
                <a:cxn ang="0">
                  <a:pos x="456" y="91"/>
                </a:cxn>
                <a:cxn ang="0">
                  <a:pos x="678" y="0"/>
                </a:cxn>
              </a:cxnLst>
              <a:rect l="0" t="0" r="r" b="b"/>
              <a:pathLst>
                <a:path w="678" h="621">
                  <a:moveTo>
                    <a:pt x="678" y="0"/>
                  </a:moveTo>
                  <a:lnTo>
                    <a:pt x="638" y="50"/>
                  </a:lnTo>
                  <a:lnTo>
                    <a:pt x="607" y="91"/>
                  </a:lnTo>
                  <a:lnTo>
                    <a:pt x="566" y="152"/>
                  </a:lnTo>
                  <a:lnTo>
                    <a:pt x="556" y="203"/>
                  </a:lnTo>
                  <a:lnTo>
                    <a:pt x="556" y="254"/>
                  </a:lnTo>
                  <a:lnTo>
                    <a:pt x="587" y="316"/>
                  </a:lnTo>
                  <a:lnTo>
                    <a:pt x="617" y="367"/>
                  </a:lnTo>
                  <a:lnTo>
                    <a:pt x="638" y="406"/>
                  </a:lnTo>
                  <a:lnTo>
                    <a:pt x="617" y="427"/>
                  </a:lnTo>
                  <a:lnTo>
                    <a:pt x="566" y="457"/>
                  </a:lnTo>
                  <a:lnTo>
                    <a:pt x="537" y="457"/>
                  </a:lnTo>
                  <a:lnTo>
                    <a:pt x="475" y="457"/>
                  </a:lnTo>
                  <a:lnTo>
                    <a:pt x="436" y="427"/>
                  </a:lnTo>
                  <a:lnTo>
                    <a:pt x="405" y="427"/>
                  </a:lnTo>
                  <a:lnTo>
                    <a:pt x="385" y="437"/>
                  </a:lnTo>
                  <a:lnTo>
                    <a:pt x="385" y="468"/>
                  </a:lnTo>
                  <a:lnTo>
                    <a:pt x="354" y="498"/>
                  </a:lnTo>
                  <a:lnTo>
                    <a:pt x="335" y="539"/>
                  </a:lnTo>
                  <a:lnTo>
                    <a:pt x="274" y="549"/>
                  </a:lnTo>
                  <a:lnTo>
                    <a:pt x="193" y="549"/>
                  </a:lnTo>
                  <a:lnTo>
                    <a:pt x="152" y="559"/>
                  </a:lnTo>
                  <a:lnTo>
                    <a:pt x="82" y="600"/>
                  </a:lnTo>
                  <a:lnTo>
                    <a:pt x="51" y="621"/>
                  </a:lnTo>
                  <a:lnTo>
                    <a:pt x="21" y="621"/>
                  </a:lnTo>
                  <a:lnTo>
                    <a:pt x="0" y="580"/>
                  </a:lnTo>
                  <a:lnTo>
                    <a:pt x="31" y="539"/>
                  </a:lnTo>
                  <a:lnTo>
                    <a:pt x="72" y="498"/>
                  </a:lnTo>
                  <a:lnTo>
                    <a:pt x="102" y="468"/>
                  </a:lnTo>
                  <a:lnTo>
                    <a:pt x="123" y="417"/>
                  </a:lnTo>
                  <a:lnTo>
                    <a:pt x="163" y="346"/>
                  </a:lnTo>
                  <a:lnTo>
                    <a:pt x="203" y="316"/>
                  </a:lnTo>
                  <a:lnTo>
                    <a:pt x="263" y="275"/>
                  </a:lnTo>
                  <a:lnTo>
                    <a:pt x="203" y="214"/>
                  </a:lnTo>
                  <a:lnTo>
                    <a:pt x="183" y="163"/>
                  </a:lnTo>
                  <a:lnTo>
                    <a:pt x="183" y="91"/>
                  </a:lnTo>
                  <a:lnTo>
                    <a:pt x="233" y="21"/>
                  </a:lnTo>
                  <a:lnTo>
                    <a:pt x="294" y="61"/>
                  </a:lnTo>
                  <a:lnTo>
                    <a:pt x="335" y="91"/>
                  </a:lnTo>
                  <a:lnTo>
                    <a:pt x="395" y="101"/>
                  </a:lnTo>
                  <a:lnTo>
                    <a:pt x="456" y="91"/>
                  </a:lnTo>
                  <a:lnTo>
                    <a:pt x="456" y="91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3" name="Group 21"/>
            <p:cNvGrpSpPr>
              <a:grpSpLocks noChangeAspect="1"/>
            </p:cNvGrpSpPr>
            <p:nvPr/>
          </p:nvGrpSpPr>
          <p:grpSpPr bwMode="auto">
            <a:xfrm>
              <a:off x="6934218" y="888984"/>
              <a:ext cx="398461" cy="415927"/>
              <a:chOff x="2537" y="534"/>
              <a:chExt cx="278" cy="290"/>
            </a:xfrm>
          </p:grpSpPr>
          <p:sp>
            <p:nvSpPr>
              <p:cNvPr id="184" name="Freeform 22"/>
              <p:cNvSpPr>
                <a:spLocks noChangeAspect="1"/>
              </p:cNvSpPr>
              <p:nvPr/>
            </p:nvSpPr>
            <p:spPr bwMode="auto">
              <a:xfrm>
                <a:off x="2668" y="546"/>
                <a:ext cx="140" cy="148"/>
              </a:xfrm>
              <a:custGeom>
                <a:avLst/>
                <a:gdLst/>
                <a:ahLst/>
                <a:cxnLst>
                  <a:cxn ang="0">
                    <a:pos x="0" y="458"/>
                  </a:cxn>
                  <a:cxn ang="0">
                    <a:pos x="90" y="356"/>
                  </a:cxn>
                  <a:cxn ang="0">
                    <a:pos x="152" y="275"/>
                  </a:cxn>
                  <a:cxn ang="0">
                    <a:pos x="212" y="162"/>
                  </a:cxn>
                  <a:cxn ang="0">
                    <a:pos x="251" y="92"/>
                  </a:cxn>
                  <a:cxn ang="0">
                    <a:pos x="272" y="19"/>
                  </a:cxn>
                  <a:cxn ang="0">
                    <a:pos x="282" y="0"/>
                  </a:cxn>
                  <a:cxn ang="0">
                    <a:pos x="444" y="0"/>
                  </a:cxn>
                  <a:cxn ang="0">
                    <a:pos x="444" y="61"/>
                  </a:cxn>
                  <a:cxn ang="0">
                    <a:pos x="444" y="111"/>
                  </a:cxn>
                  <a:cxn ang="0">
                    <a:pos x="444" y="162"/>
                  </a:cxn>
                  <a:cxn ang="0">
                    <a:pos x="413" y="203"/>
                  </a:cxn>
                  <a:cxn ang="0">
                    <a:pos x="353" y="234"/>
                  </a:cxn>
                  <a:cxn ang="0">
                    <a:pos x="251" y="285"/>
                  </a:cxn>
                  <a:cxn ang="0">
                    <a:pos x="171" y="336"/>
                  </a:cxn>
                  <a:cxn ang="0">
                    <a:pos x="101" y="406"/>
                  </a:cxn>
                  <a:cxn ang="0">
                    <a:pos x="10" y="467"/>
                  </a:cxn>
                  <a:cxn ang="0">
                    <a:pos x="10" y="467"/>
                  </a:cxn>
                  <a:cxn ang="0">
                    <a:pos x="0" y="458"/>
                  </a:cxn>
                </a:cxnLst>
                <a:rect l="0" t="0" r="r" b="b"/>
                <a:pathLst>
                  <a:path w="444" h="467">
                    <a:moveTo>
                      <a:pt x="0" y="458"/>
                    </a:moveTo>
                    <a:lnTo>
                      <a:pt x="90" y="356"/>
                    </a:lnTo>
                    <a:lnTo>
                      <a:pt x="152" y="275"/>
                    </a:lnTo>
                    <a:lnTo>
                      <a:pt x="212" y="162"/>
                    </a:lnTo>
                    <a:lnTo>
                      <a:pt x="251" y="92"/>
                    </a:lnTo>
                    <a:lnTo>
                      <a:pt x="272" y="19"/>
                    </a:lnTo>
                    <a:lnTo>
                      <a:pt x="282" y="0"/>
                    </a:lnTo>
                    <a:lnTo>
                      <a:pt x="444" y="0"/>
                    </a:lnTo>
                    <a:lnTo>
                      <a:pt x="444" y="61"/>
                    </a:lnTo>
                    <a:lnTo>
                      <a:pt x="444" y="111"/>
                    </a:lnTo>
                    <a:lnTo>
                      <a:pt x="444" y="162"/>
                    </a:lnTo>
                    <a:lnTo>
                      <a:pt x="413" y="203"/>
                    </a:lnTo>
                    <a:lnTo>
                      <a:pt x="353" y="234"/>
                    </a:lnTo>
                    <a:lnTo>
                      <a:pt x="251" y="285"/>
                    </a:lnTo>
                    <a:lnTo>
                      <a:pt x="171" y="336"/>
                    </a:lnTo>
                    <a:lnTo>
                      <a:pt x="101" y="406"/>
                    </a:lnTo>
                    <a:lnTo>
                      <a:pt x="10" y="467"/>
                    </a:lnTo>
                    <a:lnTo>
                      <a:pt x="10" y="467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8F8F8"/>
              </a:solidFill>
              <a:ln w="0" cap="flat" cmpd="sng">
                <a:solidFill>
                  <a:srgbClr val="F8F8F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5" name="Freeform 23"/>
              <p:cNvSpPr>
                <a:spLocks noChangeAspect="1"/>
              </p:cNvSpPr>
              <p:nvPr/>
            </p:nvSpPr>
            <p:spPr bwMode="auto">
              <a:xfrm>
                <a:off x="2624" y="534"/>
                <a:ext cx="72" cy="148"/>
              </a:xfrm>
              <a:custGeom>
                <a:avLst/>
                <a:gdLst/>
                <a:ahLst/>
                <a:cxnLst>
                  <a:cxn ang="0">
                    <a:pos x="81" y="458"/>
                  </a:cxn>
                  <a:cxn ang="0">
                    <a:pos x="203" y="266"/>
                  </a:cxn>
                  <a:cxn ang="0">
                    <a:pos x="232" y="174"/>
                  </a:cxn>
                  <a:cxn ang="0">
                    <a:pos x="232" y="82"/>
                  </a:cxn>
                  <a:cxn ang="0">
                    <a:pos x="193" y="21"/>
                  </a:cxn>
                  <a:cxn ang="0">
                    <a:pos x="121" y="0"/>
                  </a:cxn>
                  <a:cxn ang="0">
                    <a:pos x="61" y="21"/>
                  </a:cxn>
                  <a:cxn ang="0">
                    <a:pos x="20" y="62"/>
                  </a:cxn>
                  <a:cxn ang="0">
                    <a:pos x="0" y="113"/>
                  </a:cxn>
                  <a:cxn ang="0">
                    <a:pos x="71" y="103"/>
                  </a:cxn>
                  <a:cxn ang="0">
                    <a:pos x="131" y="143"/>
                  </a:cxn>
                  <a:cxn ang="0">
                    <a:pos x="152" y="194"/>
                  </a:cxn>
                  <a:cxn ang="0">
                    <a:pos x="121" y="316"/>
                  </a:cxn>
                  <a:cxn ang="0">
                    <a:pos x="142" y="307"/>
                  </a:cxn>
                  <a:cxn ang="0">
                    <a:pos x="81" y="458"/>
                  </a:cxn>
                </a:cxnLst>
                <a:rect l="0" t="0" r="r" b="b"/>
                <a:pathLst>
                  <a:path w="232" h="458">
                    <a:moveTo>
                      <a:pt x="81" y="458"/>
                    </a:moveTo>
                    <a:lnTo>
                      <a:pt x="203" y="266"/>
                    </a:lnTo>
                    <a:lnTo>
                      <a:pt x="232" y="174"/>
                    </a:lnTo>
                    <a:lnTo>
                      <a:pt x="232" y="82"/>
                    </a:lnTo>
                    <a:lnTo>
                      <a:pt x="193" y="21"/>
                    </a:lnTo>
                    <a:lnTo>
                      <a:pt x="121" y="0"/>
                    </a:lnTo>
                    <a:lnTo>
                      <a:pt x="61" y="21"/>
                    </a:lnTo>
                    <a:lnTo>
                      <a:pt x="20" y="62"/>
                    </a:lnTo>
                    <a:lnTo>
                      <a:pt x="0" y="113"/>
                    </a:lnTo>
                    <a:lnTo>
                      <a:pt x="71" y="103"/>
                    </a:lnTo>
                    <a:lnTo>
                      <a:pt x="131" y="143"/>
                    </a:lnTo>
                    <a:lnTo>
                      <a:pt x="152" y="194"/>
                    </a:lnTo>
                    <a:lnTo>
                      <a:pt x="121" y="316"/>
                    </a:lnTo>
                    <a:lnTo>
                      <a:pt x="142" y="307"/>
                    </a:lnTo>
                    <a:lnTo>
                      <a:pt x="81" y="458"/>
                    </a:lnTo>
                    <a:close/>
                  </a:path>
                </a:pathLst>
              </a:custGeom>
              <a:solidFill>
                <a:srgbClr val="F8F8F8"/>
              </a:solidFill>
              <a:ln w="0" cap="flat" cmpd="sng">
                <a:solidFill>
                  <a:srgbClr val="F8F8F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6" name="Freeform 24"/>
              <p:cNvSpPr>
                <a:spLocks noChangeAspect="1"/>
              </p:cNvSpPr>
              <p:nvPr/>
            </p:nvSpPr>
            <p:spPr bwMode="auto">
              <a:xfrm>
                <a:off x="2537" y="541"/>
                <a:ext cx="80" cy="141"/>
              </a:xfrm>
              <a:custGeom>
                <a:avLst/>
                <a:gdLst/>
                <a:ahLst/>
                <a:cxnLst>
                  <a:cxn ang="0">
                    <a:pos x="232" y="437"/>
                  </a:cxn>
                  <a:cxn ang="0">
                    <a:pos x="253" y="213"/>
                  </a:cxn>
                  <a:cxn ang="0">
                    <a:pos x="222" y="102"/>
                  </a:cxn>
                  <a:cxn ang="0">
                    <a:pos x="152" y="30"/>
                  </a:cxn>
                  <a:cxn ang="0">
                    <a:pos x="90" y="0"/>
                  </a:cxn>
                  <a:cxn ang="0">
                    <a:pos x="10" y="21"/>
                  </a:cxn>
                  <a:cxn ang="0">
                    <a:pos x="0" y="51"/>
                  </a:cxn>
                  <a:cxn ang="0">
                    <a:pos x="0" y="143"/>
                  </a:cxn>
                  <a:cxn ang="0">
                    <a:pos x="101" y="133"/>
                  </a:cxn>
                  <a:cxn ang="0">
                    <a:pos x="141" y="153"/>
                  </a:cxn>
                  <a:cxn ang="0">
                    <a:pos x="201" y="184"/>
                  </a:cxn>
                  <a:cxn ang="0">
                    <a:pos x="212" y="213"/>
                  </a:cxn>
                  <a:cxn ang="0">
                    <a:pos x="232" y="295"/>
                  </a:cxn>
                  <a:cxn ang="0">
                    <a:pos x="232" y="437"/>
                  </a:cxn>
                </a:cxnLst>
                <a:rect l="0" t="0" r="r" b="b"/>
                <a:pathLst>
                  <a:path w="253" h="437">
                    <a:moveTo>
                      <a:pt x="232" y="437"/>
                    </a:moveTo>
                    <a:lnTo>
                      <a:pt x="253" y="213"/>
                    </a:lnTo>
                    <a:lnTo>
                      <a:pt x="222" y="102"/>
                    </a:lnTo>
                    <a:lnTo>
                      <a:pt x="152" y="30"/>
                    </a:lnTo>
                    <a:lnTo>
                      <a:pt x="90" y="0"/>
                    </a:lnTo>
                    <a:lnTo>
                      <a:pt x="10" y="21"/>
                    </a:lnTo>
                    <a:lnTo>
                      <a:pt x="0" y="51"/>
                    </a:lnTo>
                    <a:lnTo>
                      <a:pt x="0" y="143"/>
                    </a:lnTo>
                    <a:lnTo>
                      <a:pt x="101" y="133"/>
                    </a:lnTo>
                    <a:lnTo>
                      <a:pt x="141" y="153"/>
                    </a:lnTo>
                    <a:lnTo>
                      <a:pt x="201" y="184"/>
                    </a:lnTo>
                    <a:lnTo>
                      <a:pt x="212" y="213"/>
                    </a:lnTo>
                    <a:lnTo>
                      <a:pt x="232" y="295"/>
                    </a:lnTo>
                    <a:lnTo>
                      <a:pt x="232" y="437"/>
                    </a:lnTo>
                    <a:close/>
                  </a:path>
                </a:pathLst>
              </a:custGeom>
              <a:solidFill>
                <a:srgbClr val="F8F8F8"/>
              </a:solidFill>
              <a:ln w="0" cap="flat" cmpd="sng">
                <a:solidFill>
                  <a:srgbClr val="F8F8F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7" name="Freeform 25"/>
              <p:cNvSpPr>
                <a:spLocks noChangeAspect="1"/>
              </p:cNvSpPr>
              <p:nvPr/>
            </p:nvSpPr>
            <p:spPr bwMode="auto">
              <a:xfrm>
                <a:off x="2562" y="698"/>
                <a:ext cx="103" cy="97"/>
              </a:xfrm>
              <a:custGeom>
                <a:avLst/>
                <a:gdLst/>
                <a:ahLst/>
                <a:cxnLst>
                  <a:cxn ang="0">
                    <a:pos x="324" y="193"/>
                  </a:cxn>
                  <a:cxn ang="0">
                    <a:pos x="324" y="21"/>
                  </a:cxn>
                  <a:cxn ang="0">
                    <a:pos x="284" y="0"/>
                  </a:cxn>
                  <a:cxn ang="0">
                    <a:pos x="142" y="0"/>
                  </a:cxn>
                  <a:cxn ang="0">
                    <a:pos x="111" y="91"/>
                  </a:cxn>
                  <a:cxn ang="0">
                    <a:pos x="82" y="163"/>
                  </a:cxn>
                  <a:cxn ang="0">
                    <a:pos x="21" y="265"/>
                  </a:cxn>
                  <a:cxn ang="0">
                    <a:pos x="0" y="295"/>
                  </a:cxn>
                  <a:cxn ang="0">
                    <a:pos x="0" y="305"/>
                  </a:cxn>
                  <a:cxn ang="0">
                    <a:pos x="101" y="254"/>
                  </a:cxn>
                  <a:cxn ang="0">
                    <a:pos x="142" y="214"/>
                  </a:cxn>
                  <a:cxn ang="0">
                    <a:pos x="284" y="203"/>
                  </a:cxn>
                  <a:cxn ang="0">
                    <a:pos x="284" y="203"/>
                  </a:cxn>
                  <a:cxn ang="0">
                    <a:pos x="324" y="193"/>
                  </a:cxn>
                </a:cxnLst>
                <a:rect l="0" t="0" r="r" b="b"/>
                <a:pathLst>
                  <a:path w="324" h="305">
                    <a:moveTo>
                      <a:pt x="324" y="193"/>
                    </a:moveTo>
                    <a:lnTo>
                      <a:pt x="324" y="21"/>
                    </a:lnTo>
                    <a:lnTo>
                      <a:pt x="284" y="0"/>
                    </a:lnTo>
                    <a:lnTo>
                      <a:pt x="142" y="0"/>
                    </a:lnTo>
                    <a:lnTo>
                      <a:pt x="111" y="91"/>
                    </a:lnTo>
                    <a:lnTo>
                      <a:pt x="82" y="163"/>
                    </a:lnTo>
                    <a:lnTo>
                      <a:pt x="21" y="265"/>
                    </a:lnTo>
                    <a:lnTo>
                      <a:pt x="0" y="295"/>
                    </a:lnTo>
                    <a:lnTo>
                      <a:pt x="0" y="305"/>
                    </a:lnTo>
                    <a:lnTo>
                      <a:pt x="101" y="254"/>
                    </a:lnTo>
                    <a:lnTo>
                      <a:pt x="142" y="214"/>
                    </a:lnTo>
                    <a:lnTo>
                      <a:pt x="284" y="203"/>
                    </a:lnTo>
                    <a:lnTo>
                      <a:pt x="284" y="203"/>
                    </a:lnTo>
                    <a:lnTo>
                      <a:pt x="324" y="193"/>
                    </a:lnTo>
                    <a:close/>
                  </a:path>
                </a:pathLst>
              </a:custGeom>
              <a:solidFill>
                <a:srgbClr val="F8F8F8"/>
              </a:solidFill>
              <a:ln w="0" cap="flat" cmpd="sng">
                <a:solidFill>
                  <a:srgbClr val="F8F8F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8" name="Freeform 26"/>
              <p:cNvSpPr>
                <a:spLocks noChangeAspect="1"/>
              </p:cNvSpPr>
              <p:nvPr/>
            </p:nvSpPr>
            <p:spPr bwMode="auto">
              <a:xfrm>
                <a:off x="2677" y="666"/>
                <a:ext cx="138" cy="60"/>
              </a:xfrm>
              <a:custGeom>
                <a:avLst/>
                <a:gdLst/>
                <a:ahLst/>
                <a:cxnLst>
                  <a:cxn ang="0">
                    <a:pos x="303" y="193"/>
                  </a:cxn>
                  <a:cxn ang="0">
                    <a:pos x="374" y="174"/>
                  </a:cxn>
                  <a:cxn ang="0">
                    <a:pos x="395" y="154"/>
                  </a:cxn>
                  <a:cxn ang="0">
                    <a:pos x="434" y="133"/>
                  </a:cxn>
                  <a:cxn ang="0">
                    <a:pos x="414" y="82"/>
                  </a:cxn>
                  <a:cxn ang="0">
                    <a:pos x="395" y="31"/>
                  </a:cxn>
                  <a:cxn ang="0">
                    <a:pos x="333" y="0"/>
                  </a:cxn>
                  <a:cxn ang="0">
                    <a:pos x="273" y="0"/>
                  </a:cxn>
                  <a:cxn ang="0">
                    <a:pos x="152" y="51"/>
                  </a:cxn>
                  <a:cxn ang="0">
                    <a:pos x="0" y="164"/>
                  </a:cxn>
                  <a:cxn ang="0">
                    <a:pos x="142" y="91"/>
                  </a:cxn>
                  <a:cxn ang="0">
                    <a:pos x="243" y="72"/>
                  </a:cxn>
                  <a:cxn ang="0">
                    <a:pos x="313" y="102"/>
                  </a:cxn>
                  <a:cxn ang="0">
                    <a:pos x="313" y="143"/>
                  </a:cxn>
                  <a:cxn ang="0">
                    <a:pos x="303" y="143"/>
                  </a:cxn>
                  <a:cxn ang="0">
                    <a:pos x="303" y="193"/>
                  </a:cxn>
                </a:cxnLst>
                <a:rect l="0" t="0" r="r" b="b"/>
                <a:pathLst>
                  <a:path w="434" h="193">
                    <a:moveTo>
                      <a:pt x="303" y="193"/>
                    </a:moveTo>
                    <a:lnTo>
                      <a:pt x="374" y="174"/>
                    </a:lnTo>
                    <a:lnTo>
                      <a:pt x="395" y="154"/>
                    </a:lnTo>
                    <a:lnTo>
                      <a:pt x="434" y="133"/>
                    </a:lnTo>
                    <a:lnTo>
                      <a:pt x="414" y="82"/>
                    </a:lnTo>
                    <a:lnTo>
                      <a:pt x="395" y="31"/>
                    </a:lnTo>
                    <a:lnTo>
                      <a:pt x="333" y="0"/>
                    </a:lnTo>
                    <a:lnTo>
                      <a:pt x="273" y="0"/>
                    </a:lnTo>
                    <a:lnTo>
                      <a:pt x="152" y="51"/>
                    </a:lnTo>
                    <a:lnTo>
                      <a:pt x="0" y="164"/>
                    </a:lnTo>
                    <a:lnTo>
                      <a:pt x="142" y="91"/>
                    </a:lnTo>
                    <a:lnTo>
                      <a:pt x="243" y="72"/>
                    </a:lnTo>
                    <a:lnTo>
                      <a:pt x="313" y="102"/>
                    </a:lnTo>
                    <a:lnTo>
                      <a:pt x="313" y="143"/>
                    </a:lnTo>
                    <a:lnTo>
                      <a:pt x="303" y="143"/>
                    </a:lnTo>
                    <a:lnTo>
                      <a:pt x="303" y="193"/>
                    </a:lnTo>
                    <a:close/>
                  </a:path>
                </a:pathLst>
              </a:custGeom>
              <a:solidFill>
                <a:srgbClr val="F8F8F8"/>
              </a:solidFill>
              <a:ln w="0" cap="flat" cmpd="sng">
                <a:solidFill>
                  <a:srgbClr val="F8F8F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9" name="Freeform 27"/>
              <p:cNvSpPr>
                <a:spLocks noChangeAspect="1"/>
              </p:cNvSpPr>
              <p:nvPr/>
            </p:nvSpPr>
            <p:spPr bwMode="auto">
              <a:xfrm>
                <a:off x="2677" y="741"/>
                <a:ext cx="131" cy="83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70" y="10"/>
                  </a:cxn>
                  <a:cxn ang="0">
                    <a:pos x="162" y="0"/>
                  </a:cxn>
                  <a:cxn ang="0">
                    <a:pos x="273" y="0"/>
                  </a:cxn>
                  <a:cxn ang="0">
                    <a:pos x="364" y="50"/>
                  </a:cxn>
                  <a:cxn ang="0">
                    <a:pos x="404" y="101"/>
                  </a:cxn>
                  <a:cxn ang="0">
                    <a:pos x="414" y="172"/>
                  </a:cxn>
                  <a:cxn ang="0">
                    <a:pos x="404" y="234"/>
                  </a:cxn>
                  <a:cxn ang="0">
                    <a:pos x="354" y="264"/>
                  </a:cxn>
                  <a:cxn ang="0">
                    <a:pos x="284" y="264"/>
                  </a:cxn>
                  <a:cxn ang="0">
                    <a:pos x="284" y="172"/>
                  </a:cxn>
                  <a:cxn ang="0">
                    <a:pos x="273" y="101"/>
                  </a:cxn>
                  <a:cxn ang="0">
                    <a:pos x="233" y="70"/>
                  </a:cxn>
                  <a:cxn ang="0">
                    <a:pos x="183" y="40"/>
                  </a:cxn>
                  <a:cxn ang="0">
                    <a:pos x="121" y="30"/>
                  </a:cxn>
                  <a:cxn ang="0">
                    <a:pos x="121" y="30"/>
                  </a:cxn>
                  <a:cxn ang="0">
                    <a:pos x="0" y="21"/>
                  </a:cxn>
                </a:cxnLst>
                <a:rect l="0" t="0" r="r" b="b"/>
                <a:pathLst>
                  <a:path w="414" h="264">
                    <a:moveTo>
                      <a:pt x="0" y="21"/>
                    </a:moveTo>
                    <a:lnTo>
                      <a:pt x="70" y="10"/>
                    </a:lnTo>
                    <a:lnTo>
                      <a:pt x="162" y="0"/>
                    </a:lnTo>
                    <a:lnTo>
                      <a:pt x="273" y="0"/>
                    </a:lnTo>
                    <a:lnTo>
                      <a:pt x="364" y="50"/>
                    </a:lnTo>
                    <a:lnTo>
                      <a:pt x="404" y="101"/>
                    </a:lnTo>
                    <a:lnTo>
                      <a:pt x="414" y="172"/>
                    </a:lnTo>
                    <a:lnTo>
                      <a:pt x="404" y="234"/>
                    </a:lnTo>
                    <a:lnTo>
                      <a:pt x="354" y="264"/>
                    </a:lnTo>
                    <a:lnTo>
                      <a:pt x="284" y="264"/>
                    </a:lnTo>
                    <a:lnTo>
                      <a:pt x="284" y="172"/>
                    </a:lnTo>
                    <a:lnTo>
                      <a:pt x="273" y="101"/>
                    </a:lnTo>
                    <a:lnTo>
                      <a:pt x="233" y="70"/>
                    </a:lnTo>
                    <a:lnTo>
                      <a:pt x="183" y="40"/>
                    </a:lnTo>
                    <a:lnTo>
                      <a:pt x="121" y="30"/>
                    </a:lnTo>
                    <a:lnTo>
                      <a:pt x="12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8F8F8"/>
              </a:solidFill>
              <a:ln w="0" cap="flat" cmpd="sng">
                <a:solidFill>
                  <a:srgbClr val="F8F8F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24" name="Freeform 28"/>
            <p:cNvSpPr>
              <a:spLocks noChangeAspect="1"/>
            </p:cNvSpPr>
            <p:nvPr/>
          </p:nvSpPr>
          <p:spPr bwMode="auto">
            <a:xfrm>
              <a:off x="5867426" y="1022330"/>
              <a:ext cx="912812" cy="461962"/>
            </a:xfrm>
            <a:custGeom>
              <a:avLst/>
              <a:gdLst/>
              <a:ahLst/>
              <a:cxnLst>
                <a:cxn ang="0">
                  <a:pos x="1798" y="61"/>
                </a:cxn>
                <a:cxn ang="0">
                  <a:pos x="1354" y="143"/>
                </a:cxn>
                <a:cxn ang="0">
                  <a:pos x="1253" y="92"/>
                </a:cxn>
                <a:cxn ang="0">
                  <a:pos x="1182" y="41"/>
                </a:cxn>
                <a:cxn ang="0">
                  <a:pos x="1152" y="234"/>
                </a:cxn>
                <a:cxn ang="0">
                  <a:pos x="960" y="376"/>
                </a:cxn>
                <a:cxn ang="0">
                  <a:pos x="767" y="204"/>
                </a:cxn>
                <a:cxn ang="0">
                  <a:pos x="858" y="102"/>
                </a:cxn>
                <a:cxn ang="0">
                  <a:pos x="889" y="223"/>
                </a:cxn>
                <a:cxn ang="0">
                  <a:pos x="1010" y="213"/>
                </a:cxn>
                <a:cxn ang="0">
                  <a:pos x="960" y="51"/>
                </a:cxn>
                <a:cxn ang="0">
                  <a:pos x="707" y="122"/>
                </a:cxn>
                <a:cxn ang="0">
                  <a:pos x="504" y="0"/>
                </a:cxn>
                <a:cxn ang="0">
                  <a:pos x="273" y="61"/>
                </a:cxn>
                <a:cxn ang="0">
                  <a:pos x="152" y="20"/>
                </a:cxn>
                <a:cxn ang="0">
                  <a:pos x="41" y="112"/>
                </a:cxn>
                <a:cxn ang="0">
                  <a:pos x="161" y="153"/>
                </a:cxn>
                <a:cxn ang="0">
                  <a:pos x="282" y="153"/>
                </a:cxn>
                <a:cxn ang="0">
                  <a:pos x="343" y="163"/>
                </a:cxn>
                <a:cxn ang="0">
                  <a:pos x="414" y="285"/>
                </a:cxn>
                <a:cxn ang="0">
                  <a:pos x="535" y="163"/>
                </a:cxn>
                <a:cxn ang="0">
                  <a:pos x="525" y="82"/>
                </a:cxn>
                <a:cxn ang="0">
                  <a:pos x="697" y="285"/>
                </a:cxn>
                <a:cxn ang="0">
                  <a:pos x="990" y="438"/>
                </a:cxn>
                <a:cxn ang="0">
                  <a:pos x="1475" y="194"/>
                </a:cxn>
                <a:cxn ang="0">
                  <a:pos x="1323" y="509"/>
                </a:cxn>
                <a:cxn ang="0">
                  <a:pos x="1182" y="630"/>
                </a:cxn>
                <a:cxn ang="0">
                  <a:pos x="1232" y="468"/>
                </a:cxn>
                <a:cxn ang="0">
                  <a:pos x="1051" y="509"/>
                </a:cxn>
                <a:cxn ang="0">
                  <a:pos x="1193" y="702"/>
                </a:cxn>
                <a:cxn ang="0">
                  <a:pos x="1414" y="712"/>
                </a:cxn>
                <a:cxn ang="0">
                  <a:pos x="1596" y="833"/>
                </a:cxn>
                <a:cxn ang="0">
                  <a:pos x="1465" y="824"/>
                </a:cxn>
                <a:cxn ang="0">
                  <a:pos x="1454" y="997"/>
                </a:cxn>
                <a:cxn ang="0">
                  <a:pos x="1636" y="966"/>
                </a:cxn>
                <a:cxn ang="0">
                  <a:pos x="1656" y="743"/>
                </a:cxn>
                <a:cxn ang="0">
                  <a:pos x="1767" y="579"/>
                </a:cxn>
                <a:cxn ang="0">
                  <a:pos x="1656" y="477"/>
                </a:cxn>
                <a:cxn ang="0">
                  <a:pos x="1566" y="641"/>
                </a:cxn>
                <a:cxn ang="0">
                  <a:pos x="1606" y="702"/>
                </a:cxn>
                <a:cxn ang="0">
                  <a:pos x="1374" y="560"/>
                </a:cxn>
                <a:cxn ang="0">
                  <a:pos x="1506" y="264"/>
                </a:cxn>
                <a:cxn ang="0">
                  <a:pos x="1656" y="173"/>
                </a:cxn>
                <a:cxn ang="0">
                  <a:pos x="1617" y="387"/>
                </a:cxn>
                <a:cxn ang="0">
                  <a:pos x="1747" y="417"/>
                </a:cxn>
                <a:cxn ang="0">
                  <a:pos x="1738" y="204"/>
                </a:cxn>
                <a:cxn ang="0">
                  <a:pos x="1909" y="133"/>
                </a:cxn>
              </a:cxnLst>
              <a:rect l="0" t="0" r="r" b="b"/>
              <a:pathLst>
                <a:path w="2020" h="1007">
                  <a:moveTo>
                    <a:pt x="2020" y="133"/>
                  </a:moveTo>
                  <a:lnTo>
                    <a:pt x="1930" y="102"/>
                  </a:lnTo>
                  <a:lnTo>
                    <a:pt x="1798" y="61"/>
                  </a:lnTo>
                  <a:lnTo>
                    <a:pt x="1596" y="71"/>
                  </a:lnTo>
                  <a:lnTo>
                    <a:pt x="1424" y="133"/>
                  </a:lnTo>
                  <a:lnTo>
                    <a:pt x="1354" y="143"/>
                  </a:lnTo>
                  <a:lnTo>
                    <a:pt x="1304" y="143"/>
                  </a:lnTo>
                  <a:lnTo>
                    <a:pt x="1273" y="133"/>
                  </a:lnTo>
                  <a:lnTo>
                    <a:pt x="1253" y="92"/>
                  </a:lnTo>
                  <a:lnTo>
                    <a:pt x="1263" y="71"/>
                  </a:lnTo>
                  <a:lnTo>
                    <a:pt x="1222" y="41"/>
                  </a:lnTo>
                  <a:lnTo>
                    <a:pt x="1182" y="41"/>
                  </a:lnTo>
                  <a:lnTo>
                    <a:pt x="1131" y="122"/>
                  </a:lnTo>
                  <a:lnTo>
                    <a:pt x="1142" y="173"/>
                  </a:lnTo>
                  <a:lnTo>
                    <a:pt x="1152" y="234"/>
                  </a:lnTo>
                  <a:lnTo>
                    <a:pt x="1222" y="274"/>
                  </a:lnTo>
                  <a:lnTo>
                    <a:pt x="1060" y="376"/>
                  </a:lnTo>
                  <a:lnTo>
                    <a:pt x="960" y="376"/>
                  </a:lnTo>
                  <a:lnTo>
                    <a:pt x="858" y="356"/>
                  </a:lnTo>
                  <a:lnTo>
                    <a:pt x="788" y="274"/>
                  </a:lnTo>
                  <a:lnTo>
                    <a:pt x="767" y="204"/>
                  </a:lnTo>
                  <a:lnTo>
                    <a:pt x="767" y="153"/>
                  </a:lnTo>
                  <a:lnTo>
                    <a:pt x="808" y="122"/>
                  </a:lnTo>
                  <a:lnTo>
                    <a:pt x="858" y="102"/>
                  </a:lnTo>
                  <a:lnTo>
                    <a:pt x="919" y="112"/>
                  </a:lnTo>
                  <a:lnTo>
                    <a:pt x="879" y="173"/>
                  </a:lnTo>
                  <a:lnTo>
                    <a:pt x="889" y="223"/>
                  </a:lnTo>
                  <a:lnTo>
                    <a:pt x="940" y="234"/>
                  </a:lnTo>
                  <a:lnTo>
                    <a:pt x="979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960" y="51"/>
                  </a:lnTo>
                  <a:lnTo>
                    <a:pt x="879" y="31"/>
                  </a:lnTo>
                  <a:lnTo>
                    <a:pt x="788" y="41"/>
                  </a:lnTo>
                  <a:lnTo>
                    <a:pt x="707" y="122"/>
                  </a:lnTo>
                  <a:lnTo>
                    <a:pt x="606" y="71"/>
                  </a:lnTo>
                  <a:lnTo>
                    <a:pt x="566" y="20"/>
                  </a:lnTo>
                  <a:lnTo>
                    <a:pt x="504" y="0"/>
                  </a:lnTo>
                  <a:lnTo>
                    <a:pt x="405" y="0"/>
                  </a:lnTo>
                  <a:lnTo>
                    <a:pt x="354" y="41"/>
                  </a:lnTo>
                  <a:lnTo>
                    <a:pt x="273" y="61"/>
                  </a:lnTo>
                  <a:lnTo>
                    <a:pt x="232" y="61"/>
                  </a:lnTo>
                  <a:lnTo>
                    <a:pt x="191" y="41"/>
                  </a:lnTo>
                  <a:lnTo>
                    <a:pt x="152" y="20"/>
                  </a:lnTo>
                  <a:lnTo>
                    <a:pt x="111" y="10"/>
                  </a:lnTo>
                  <a:lnTo>
                    <a:pt x="0" y="71"/>
                  </a:lnTo>
                  <a:lnTo>
                    <a:pt x="41" y="112"/>
                  </a:lnTo>
                  <a:lnTo>
                    <a:pt x="91" y="102"/>
                  </a:lnTo>
                  <a:lnTo>
                    <a:pt x="121" y="102"/>
                  </a:lnTo>
                  <a:lnTo>
                    <a:pt x="161" y="153"/>
                  </a:lnTo>
                  <a:lnTo>
                    <a:pt x="181" y="163"/>
                  </a:lnTo>
                  <a:lnTo>
                    <a:pt x="242" y="163"/>
                  </a:lnTo>
                  <a:lnTo>
                    <a:pt x="282" y="153"/>
                  </a:lnTo>
                  <a:lnTo>
                    <a:pt x="323" y="133"/>
                  </a:lnTo>
                  <a:lnTo>
                    <a:pt x="354" y="133"/>
                  </a:lnTo>
                  <a:lnTo>
                    <a:pt x="343" y="163"/>
                  </a:lnTo>
                  <a:lnTo>
                    <a:pt x="343" y="213"/>
                  </a:lnTo>
                  <a:lnTo>
                    <a:pt x="374" y="274"/>
                  </a:lnTo>
                  <a:lnTo>
                    <a:pt x="414" y="285"/>
                  </a:lnTo>
                  <a:lnTo>
                    <a:pt x="525" y="254"/>
                  </a:lnTo>
                  <a:lnTo>
                    <a:pt x="535" y="213"/>
                  </a:lnTo>
                  <a:lnTo>
                    <a:pt x="535" y="163"/>
                  </a:lnTo>
                  <a:lnTo>
                    <a:pt x="475" y="122"/>
                  </a:lnTo>
                  <a:lnTo>
                    <a:pt x="475" y="82"/>
                  </a:lnTo>
                  <a:lnTo>
                    <a:pt x="525" y="82"/>
                  </a:lnTo>
                  <a:lnTo>
                    <a:pt x="586" y="112"/>
                  </a:lnTo>
                  <a:lnTo>
                    <a:pt x="656" y="184"/>
                  </a:lnTo>
                  <a:lnTo>
                    <a:pt x="697" y="285"/>
                  </a:lnTo>
                  <a:lnTo>
                    <a:pt x="808" y="407"/>
                  </a:lnTo>
                  <a:lnTo>
                    <a:pt x="889" y="438"/>
                  </a:lnTo>
                  <a:lnTo>
                    <a:pt x="990" y="438"/>
                  </a:lnTo>
                  <a:lnTo>
                    <a:pt x="1111" y="407"/>
                  </a:lnTo>
                  <a:lnTo>
                    <a:pt x="1454" y="194"/>
                  </a:lnTo>
                  <a:lnTo>
                    <a:pt x="1475" y="194"/>
                  </a:lnTo>
                  <a:lnTo>
                    <a:pt x="1475" y="213"/>
                  </a:lnTo>
                  <a:lnTo>
                    <a:pt x="1364" y="387"/>
                  </a:lnTo>
                  <a:lnTo>
                    <a:pt x="1323" y="509"/>
                  </a:lnTo>
                  <a:lnTo>
                    <a:pt x="1273" y="600"/>
                  </a:lnTo>
                  <a:lnTo>
                    <a:pt x="1222" y="630"/>
                  </a:lnTo>
                  <a:lnTo>
                    <a:pt x="1182" y="630"/>
                  </a:lnTo>
                  <a:lnTo>
                    <a:pt x="1182" y="590"/>
                  </a:lnTo>
                  <a:lnTo>
                    <a:pt x="1222" y="560"/>
                  </a:lnTo>
                  <a:lnTo>
                    <a:pt x="1232" y="468"/>
                  </a:lnTo>
                  <a:lnTo>
                    <a:pt x="1182" y="438"/>
                  </a:lnTo>
                  <a:lnTo>
                    <a:pt x="1111" y="438"/>
                  </a:lnTo>
                  <a:lnTo>
                    <a:pt x="1051" y="509"/>
                  </a:lnTo>
                  <a:lnTo>
                    <a:pt x="1060" y="590"/>
                  </a:lnTo>
                  <a:lnTo>
                    <a:pt x="1091" y="681"/>
                  </a:lnTo>
                  <a:lnTo>
                    <a:pt x="1193" y="702"/>
                  </a:lnTo>
                  <a:lnTo>
                    <a:pt x="1273" y="681"/>
                  </a:lnTo>
                  <a:lnTo>
                    <a:pt x="1354" y="620"/>
                  </a:lnTo>
                  <a:lnTo>
                    <a:pt x="1414" y="712"/>
                  </a:lnTo>
                  <a:lnTo>
                    <a:pt x="1475" y="753"/>
                  </a:lnTo>
                  <a:lnTo>
                    <a:pt x="1586" y="833"/>
                  </a:lnTo>
                  <a:lnTo>
                    <a:pt x="1596" y="833"/>
                  </a:lnTo>
                  <a:lnTo>
                    <a:pt x="1586" y="884"/>
                  </a:lnTo>
                  <a:lnTo>
                    <a:pt x="1546" y="843"/>
                  </a:lnTo>
                  <a:lnTo>
                    <a:pt x="1465" y="824"/>
                  </a:lnTo>
                  <a:lnTo>
                    <a:pt x="1414" y="874"/>
                  </a:lnTo>
                  <a:lnTo>
                    <a:pt x="1403" y="935"/>
                  </a:lnTo>
                  <a:lnTo>
                    <a:pt x="1454" y="997"/>
                  </a:lnTo>
                  <a:lnTo>
                    <a:pt x="1495" y="997"/>
                  </a:lnTo>
                  <a:lnTo>
                    <a:pt x="1566" y="1007"/>
                  </a:lnTo>
                  <a:lnTo>
                    <a:pt x="1636" y="966"/>
                  </a:lnTo>
                  <a:lnTo>
                    <a:pt x="1677" y="874"/>
                  </a:lnTo>
                  <a:lnTo>
                    <a:pt x="1667" y="814"/>
                  </a:lnTo>
                  <a:lnTo>
                    <a:pt x="1656" y="743"/>
                  </a:lnTo>
                  <a:lnTo>
                    <a:pt x="1687" y="722"/>
                  </a:lnTo>
                  <a:lnTo>
                    <a:pt x="1757" y="681"/>
                  </a:lnTo>
                  <a:lnTo>
                    <a:pt x="1767" y="579"/>
                  </a:lnTo>
                  <a:lnTo>
                    <a:pt x="1747" y="529"/>
                  </a:lnTo>
                  <a:lnTo>
                    <a:pt x="1718" y="488"/>
                  </a:lnTo>
                  <a:lnTo>
                    <a:pt x="1656" y="477"/>
                  </a:lnTo>
                  <a:lnTo>
                    <a:pt x="1566" y="540"/>
                  </a:lnTo>
                  <a:lnTo>
                    <a:pt x="1566" y="590"/>
                  </a:lnTo>
                  <a:lnTo>
                    <a:pt x="1566" y="641"/>
                  </a:lnTo>
                  <a:lnTo>
                    <a:pt x="1606" y="661"/>
                  </a:lnTo>
                  <a:lnTo>
                    <a:pt x="1636" y="671"/>
                  </a:lnTo>
                  <a:lnTo>
                    <a:pt x="1606" y="702"/>
                  </a:lnTo>
                  <a:lnTo>
                    <a:pt x="1495" y="671"/>
                  </a:lnTo>
                  <a:lnTo>
                    <a:pt x="1403" y="610"/>
                  </a:lnTo>
                  <a:lnTo>
                    <a:pt x="1374" y="560"/>
                  </a:lnTo>
                  <a:lnTo>
                    <a:pt x="1374" y="509"/>
                  </a:lnTo>
                  <a:lnTo>
                    <a:pt x="1434" y="366"/>
                  </a:lnTo>
                  <a:lnTo>
                    <a:pt x="1506" y="264"/>
                  </a:lnTo>
                  <a:lnTo>
                    <a:pt x="1536" y="213"/>
                  </a:lnTo>
                  <a:lnTo>
                    <a:pt x="1596" y="184"/>
                  </a:lnTo>
                  <a:lnTo>
                    <a:pt x="1656" y="173"/>
                  </a:lnTo>
                  <a:lnTo>
                    <a:pt x="1627" y="264"/>
                  </a:lnTo>
                  <a:lnTo>
                    <a:pt x="1617" y="325"/>
                  </a:lnTo>
                  <a:lnTo>
                    <a:pt x="1617" y="387"/>
                  </a:lnTo>
                  <a:lnTo>
                    <a:pt x="1636" y="397"/>
                  </a:lnTo>
                  <a:lnTo>
                    <a:pt x="1677" y="417"/>
                  </a:lnTo>
                  <a:lnTo>
                    <a:pt x="1747" y="417"/>
                  </a:lnTo>
                  <a:lnTo>
                    <a:pt x="1747" y="376"/>
                  </a:lnTo>
                  <a:lnTo>
                    <a:pt x="1738" y="274"/>
                  </a:lnTo>
                  <a:lnTo>
                    <a:pt x="1738" y="204"/>
                  </a:lnTo>
                  <a:lnTo>
                    <a:pt x="1818" y="153"/>
                  </a:lnTo>
                  <a:lnTo>
                    <a:pt x="1909" y="133"/>
                  </a:lnTo>
                  <a:lnTo>
                    <a:pt x="1909" y="133"/>
                  </a:lnTo>
                  <a:lnTo>
                    <a:pt x="2020" y="133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Freeform 29"/>
            <p:cNvSpPr>
              <a:spLocks noChangeAspect="1"/>
            </p:cNvSpPr>
            <p:nvPr/>
          </p:nvSpPr>
          <p:spPr bwMode="auto">
            <a:xfrm>
              <a:off x="6935813" y="1277917"/>
              <a:ext cx="390525" cy="1939925"/>
            </a:xfrm>
            <a:custGeom>
              <a:avLst/>
              <a:gdLst/>
              <a:ahLst/>
              <a:cxnLst>
                <a:cxn ang="0">
                  <a:pos x="262" y="233"/>
                </a:cxn>
                <a:cxn ang="0">
                  <a:pos x="262" y="182"/>
                </a:cxn>
                <a:cxn ang="0">
                  <a:pos x="333" y="142"/>
                </a:cxn>
                <a:cxn ang="0">
                  <a:pos x="373" y="121"/>
                </a:cxn>
                <a:cxn ang="0">
                  <a:pos x="464" y="131"/>
                </a:cxn>
                <a:cxn ang="0">
                  <a:pos x="535" y="182"/>
                </a:cxn>
                <a:cxn ang="0">
                  <a:pos x="605" y="254"/>
                </a:cxn>
                <a:cxn ang="0">
                  <a:pos x="665" y="336"/>
                </a:cxn>
                <a:cxn ang="0">
                  <a:pos x="716" y="416"/>
                </a:cxn>
                <a:cxn ang="0">
                  <a:pos x="716" y="508"/>
                </a:cxn>
                <a:cxn ang="0">
                  <a:pos x="727" y="4229"/>
                </a:cxn>
                <a:cxn ang="0">
                  <a:pos x="868" y="4229"/>
                </a:cxn>
                <a:cxn ang="0">
                  <a:pos x="858" y="579"/>
                </a:cxn>
                <a:cxn ang="0">
                  <a:pos x="827" y="346"/>
                </a:cxn>
                <a:cxn ang="0">
                  <a:pos x="727" y="193"/>
                </a:cxn>
                <a:cxn ang="0">
                  <a:pos x="646" y="92"/>
                </a:cxn>
                <a:cxn ang="0">
                  <a:pos x="545" y="29"/>
                </a:cxn>
                <a:cxn ang="0">
                  <a:pos x="393" y="0"/>
                </a:cxn>
                <a:cxn ang="0">
                  <a:pos x="212" y="29"/>
                </a:cxn>
                <a:cxn ang="0">
                  <a:pos x="70" y="121"/>
                </a:cxn>
                <a:cxn ang="0">
                  <a:pos x="19" y="213"/>
                </a:cxn>
                <a:cxn ang="0">
                  <a:pos x="0" y="325"/>
                </a:cxn>
                <a:cxn ang="0">
                  <a:pos x="39" y="426"/>
                </a:cxn>
                <a:cxn ang="0">
                  <a:pos x="120" y="487"/>
                </a:cxn>
                <a:cxn ang="0">
                  <a:pos x="232" y="498"/>
                </a:cxn>
                <a:cxn ang="0">
                  <a:pos x="323" y="477"/>
                </a:cxn>
                <a:cxn ang="0">
                  <a:pos x="352" y="396"/>
                </a:cxn>
                <a:cxn ang="0">
                  <a:pos x="352" y="315"/>
                </a:cxn>
                <a:cxn ang="0">
                  <a:pos x="323" y="274"/>
                </a:cxn>
                <a:cxn ang="0">
                  <a:pos x="252" y="233"/>
                </a:cxn>
                <a:cxn ang="0">
                  <a:pos x="252" y="233"/>
                </a:cxn>
                <a:cxn ang="0">
                  <a:pos x="262" y="233"/>
                </a:cxn>
              </a:cxnLst>
              <a:rect l="0" t="0" r="r" b="b"/>
              <a:pathLst>
                <a:path w="868" h="4229">
                  <a:moveTo>
                    <a:pt x="262" y="233"/>
                  </a:moveTo>
                  <a:lnTo>
                    <a:pt x="262" y="182"/>
                  </a:lnTo>
                  <a:lnTo>
                    <a:pt x="333" y="142"/>
                  </a:lnTo>
                  <a:lnTo>
                    <a:pt x="373" y="121"/>
                  </a:lnTo>
                  <a:lnTo>
                    <a:pt x="464" y="131"/>
                  </a:lnTo>
                  <a:lnTo>
                    <a:pt x="535" y="182"/>
                  </a:lnTo>
                  <a:lnTo>
                    <a:pt x="605" y="254"/>
                  </a:lnTo>
                  <a:lnTo>
                    <a:pt x="665" y="336"/>
                  </a:lnTo>
                  <a:lnTo>
                    <a:pt x="716" y="416"/>
                  </a:lnTo>
                  <a:lnTo>
                    <a:pt x="716" y="508"/>
                  </a:lnTo>
                  <a:lnTo>
                    <a:pt x="727" y="4229"/>
                  </a:lnTo>
                  <a:lnTo>
                    <a:pt x="868" y="4229"/>
                  </a:lnTo>
                  <a:lnTo>
                    <a:pt x="858" y="579"/>
                  </a:lnTo>
                  <a:lnTo>
                    <a:pt x="827" y="346"/>
                  </a:lnTo>
                  <a:lnTo>
                    <a:pt x="727" y="193"/>
                  </a:lnTo>
                  <a:lnTo>
                    <a:pt x="646" y="92"/>
                  </a:lnTo>
                  <a:lnTo>
                    <a:pt x="545" y="29"/>
                  </a:lnTo>
                  <a:lnTo>
                    <a:pt x="393" y="0"/>
                  </a:lnTo>
                  <a:lnTo>
                    <a:pt x="212" y="29"/>
                  </a:lnTo>
                  <a:lnTo>
                    <a:pt x="70" y="121"/>
                  </a:lnTo>
                  <a:lnTo>
                    <a:pt x="19" y="213"/>
                  </a:lnTo>
                  <a:lnTo>
                    <a:pt x="0" y="325"/>
                  </a:lnTo>
                  <a:lnTo>
                    <a:pt x="39" y="426"/>
                  </a:lnTo>
                  <a:lnTo>
                    <a:pt x="120" y="487"/>
                  </a:lnTo>
                  <a:lnTo>
                    <a:pt x="232" y="498"/>
                  </a:lnTo>
                  <a:lnTo>
                    <a:pt x="323" y="477"/>
                  </a:lnTo>
                  <a:lnTo>
                    <a:pt x="352" y="396"/>
                  </a:lnTo>
                  <a:lnTo>
                    <a:pt x="352" y="315"/>
                  </a:lnTo>
                  <a:lnTo>
                    <a:pt x="323" y="274"/>
                  </a:lnTo>
                  <a:lnTo>
                    <a:pt x="252" y="233"/>
                  </a:lnTo>
                  <a:lnTo>
                    <a:pt x="252" y="233"/>
                  </a:lnTo>
                  <a:lnTo>
                    <a:pt x="262" y="233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7" name="Freeform 30"/>
            <p:cNvSpPr>
              <a:spLocks noChangeAspect="1"/>
            </p:cNvSpPr>
            <p:nvPr/>
          </p:nvSpPr>
          <p:spPr bwMode="auto">
            <a:xfrm>
              <a:off x="7129488" y="1404917"/>
              <a:ext cx="88900" cy="180816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1" y="51"/>
                </a:cxn>
                <a:cxn ang="0">
                  <a:pos x="152" y="102"/>
                </a:cxn>
                <a:cxn ang="0">
                  <a:pos x="172" y="245"/>
                </a:cxn>
                <a:cxn ang="0">
                  <a:pos x="182" y="3945"/>
                </a:cxn>
                <a:cxn ang="0">
                  <a:pos x="193" y="3945"/>
                </a:cxn>
              </a:cxnLst>
              <a:rect l="0" t="0" r="r" b="b"/>
              <a:pathLst>
                <a:path w="193" h="3945">
                  <a:moveTo>
                    <a:pt x="0" y="0"/>
                  </a:moveTo>
                  <a:lnTo>
                    <a:pt x="101" y="51"/>
                  </a:lnTo>
                  <a:lnTo>
                    <a:pt x="152" y="102"/>
                  </a:lnTo>
                  <a:lnTo>
                    <a:pt x="172" y="245"/>
                  </a:lnTo>
                  <a:lnTo>
                    <a:pt x="182" y="3945"/>
                  </a:lnTo>
                  <a:lnTo>
                    <a:pt x="193" y="3945"/>
                  </a:lnTo>
                </a:path>
              </a:pathLst>
            </a:custGeom>
            <a:noFill/>
            <a:ln w="26988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8" name="Freeform 31"/>
            <p:cNvSpPr>
              <a:spLocks noChangeAspect="1"/>
            </p:cNvSpPr>
            <p:nvPr/>
          </p:nvSpPr>
          <p:spPr bwMode="auto">
            <a:xfrm>
              <a:off x="5419751" y="988992"/>
              <a:ext cx="1411287" cy="122238"/>
            </a:xfrm>
            <a:custGeom>
              <a:avLst/>
              <a:gdLst/>
              <a:ahLst/>
              <a:cxnLst>
                <a:cxn ang="0">
                  <a:pos x="3121" y="264"/>
                </a:cxn>
                <a:cxn ang="0">
                  <a:pos x="3082" y="172"/>
                </a:cxn>
                <a:cxn ang="0">
                  <a:pos x="3022" y="121"/>
                </a:cxn>
                <a:cxn ang="0">
                  <a:pos x="2940" y="80"/>
                </a:cxn>
                <a:cxn ang="0">
                  <a:pos x="2779" y="39"/>
                </a:cxn>
                <a:cxn ang="0">
                  <a:pos x="2697" y="19"/>
                </a:cxn>
                <a:cxn ang="0">
                  <a:pos x="247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1" h="264">
                  <a:moveTo>
                    <a:pt x="3121" y="264"/>
                  </a:moveTo>
                  <a:lnTo>
                    <a:pt x="3082" y="172"/>
                  </a:lnTo>
                  <a:lnTo>
                    <a:pt x="3022" y="121"/>
                  </a:lnTo>
                  <a:lnTo>
                    <a:pt x="2940" y="80"/>
                  </a:lnTo>
                  <a:lnTo>
                    <a:pt x="2779" y="39"/>
                  </a:lnTo>
                  <a:lnTo>
                    <a:pt x="2697" y="19"/>
                  </a:lnTo>
                  <a:lnTo>
                    <a:pt x="2475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6988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9" name="Freeform 32"/>
            <p:cNvSpPr>
              <a:spLocks noChangeAspect="1"/>
            </p:cNvSpPr>
            <p:nvPr/>
          </p:nvSpPr>
          <p:spPr bwMode="auto">
            <a:xfrm>
              <a:off x="6748488" y="1446192"/>
              <a:ext cx="431800" cy="1171575"/>
            </a:xfrm>
            <a:custGeom>
              <a:avLst/>
              <a:gdLst/>
              <a:ahLst/>
              <a:cxnLst>
                <a:cxn ang="0">
                  <a:pos x="939" y="123"/>
                </a:cxn>
                <a:cxn ang="0">
                  <a:pos x="949" y="417"/>
                </a:cxn>
                <a:cxn ang="0">
                  <a:pos x="858" y="722"/>
                </a:cxn>
                <a:cxn ang="0">
                  <a:pos x="939" y="845"/>
                </a:cxn>
                <a:cxn ang="0">
                  <a:pos x="848" y="957"/>
                </a:cxn>
                <a:cxn ang="0">
                  <a:pos x="737" y="834"/>
                </a:cxn>
                <a:cxn ang="0">
                  <a:pos x="555" y="1109"/>
                </a:cxn>
                <a:cxn ang="0">
                  <a:pos x="656" y="1342"/>
                </a:cxn>
                <a:cxn ang="0">
                  <a:pos x="879" y="1292"/>
                </a:cxn>
                <a:cxn ang="0">
                  <a:pos x="838" y="1241"/>
                </a:cxn>
                <a:cxn ang="0">
                  <a:pos x="727" y="1190"/>
                </a:cxn>
                <a:cxn ang="0">
                  <a:pos x="798" y="1088"/>
                </a:cxn>
                <a:cxn ang="0">
                  <a:pos x="949" y="1231"/>
                </a:cxn>
                <a:cxn ang="0">
                  <a:pos x="949" y="1526"/>
                </a:cxn>
                <a:cxn ang="0">
                  <a:pos x="889" y="1862"/>
                </a:cxn>
                <a:cxn ang="0">
                  <a:pos x="899" y="1993"/>
                </a:cxn>
                <a:cxn ang="0">
                  <a:pos x="928" y="2218"/>
                </a:cxn>
                <a:cxn ang="0">
                  <a:pos x="949" y="2502"/>
                </a:cxn>
                <a:cxn ang="0">
                  <a:pos x="879" y="2523"/>
                </a:cxn>
                <a:cxn ang="0">
                  <a:pos x="879" y="2349"/>
                </a:cxn>
                <a:cxn ang="0">
                  <a:pos x="737" y="2024"/>
                </a:cxn>
                <a:cxn ang="0">
                  <a:pos x="788" y="1872"/>
                </a:cxn>
                <a:cxn ang="0">
                  <a:pos x="706" y="1821"/>
                </a:cxn>
                <a:cxn ang="0">
                  <a:pos x="656" y="1647"/>
                </a:cxn>
                <a:cxn ang="0">
                  <a:pos x="778" y="1597"/>
                </a:cxn>
                <a:cxn ang="0">
                  <a:pos x="767" y="1719"/>
                </a:cxn>
                <a:cxn ang="0">
                  <a:pos x="838" y="1760"/>
                </a:cxn>
                <a:cxn ang="0">
                  <a:pos x="879" y="1567"/>
                </a:cxn>
                <a:cxn ang="0">
                  <a:pos x="545" y="1333"/>
                </a:cxn>
                <a:cxn ang="0">
                  <a:pos x="504" y="986"/>
                </a:cxn>
                <a:cxn ang="0">
                  <a:pos x="747" y="753"/>
                </a:cxn>
                <a:cxn ang="0">
                  <a:pos x="848" y="550"/>
                </a:cxn>
                <a:cxn ang="0">
                  <a:pos x="403" y="732"/>
                </a:cxn>
                <a:cxn ang="0">
                  <a:pos x="444" y="794"/>
                </a:cxn>
                <a:cxn ang="0">
                  <a:pos x="333" y="967"/>
                </a:cxn>
                <a:cxn ang="0">
                  <a:pos x="202" y="804"/>
                </a:cxn>
                <a:cxn ang="0">
                  <a:pos x="242" y="591"/>
                </a:cxn>
                <a:cxn ang="0">
                  <a:pos x="161" y="458"/>
                </a:cxn>
                <a:cxn ang="0">
                  <a:pos x="151" y="530"/>
                </a:cxn>
                <a:cxn ang="0">
                  <a:pos x="0" y="499"/>
                </a:cxn>
                <a:cxn ang="0">
                  <a:pos x="130" y="366"/>
                </a:cxn>
                <a:cxn ang="0">
                  <a:pos x="282" y="286"/>
                </a:cxn>
                <a:cxn ang="0">
                  <a:pos x="515" y="337"/>
                </a:cxn>
                <a:cxn ang="0">
                  <a:pos x="393" y="479"/>
                </a:cxn>
                <a:cxn ang="0">
                  <a:pos x="393" y="366"/>
                </a:cxn>
                <a:cxn ang="0">
                  <a:pos x="303" y="347"/>
                </a:cxn>
                <a:cxn ang="0">
                  <a:pos x="303" y="570"/>
                </a:cxn>
                <a:cxn ang="0">
                  <a:pos x="525" y="661"/>
                </a:cxn>
                <a:cxn ang="0">
                  <a:pos x="829" y="458"/>
                </a:cxn>
                <a:cxn ang="0">
                  <a:pos x="656" y="417"/>
                </a:cxn>
                <a:cxn ang="0">
                  <a:pos x="615" y="265"/>
                </a:cxn>
                <a:cxn ang="0">
                  <a:pos x="798" y="265"/>
                </a:cxn>
                <a:cxn ang="0">
                  <a:pos x="838" y="102"/>
                </a:cxn>
                <a:cxn ang="0">
                  <a:pos x="838" y="0"/>
                </a:cxn>
              </a:cxnLst>
              <a:rect l="0" t="0" r="r" b="b"/>
              <a:pathLst>
                <a:path w="959" h="2553">
                  <a:moveTo>
                    <a:pt x="838" y="0"/>
                  </a:moveTo>
                  <a:lnTo>
                    <a:pt x="899" y="41"/>
                  </a:lnTo>
                  <a:lnTo>
                    <a:pt x="939" y="123"/>
                  </a:lnTo>
                  <a:lnTo>
                    <a:pt x="949" y="225"/>
                  </a:lnTo>
                  <a:lnTo>
                    <a:pt x="949" y="327"/>
                  </a:lnTo>
                  <a:lnTo>
                    <a:pt x="949" y="417"/>
                  </a:lnTo>
                  <a:lnTo>
                    <a:pt x="928" y="519"/>
                  </a:lnTo>
                  <a:lnTo>
                    <a:pt x="899" y="630"/>
                  </a:lnTo>
                  <a:lnTo>
                    <a:pt x="858" y="722"/>
                  </a:lnTo>
                  <a:lnTo>
                    <a:pt x="858" y="753"/>
                  </a:lnTo>
                  <a:lnTo>
                    <a:pt x="879" y="824"/>
                  </a:lnTo>
                  <a:lnTo>
                    <a:pt x="939" y="845"/>
                  </a:lnTo>
                  <a:lnTo>
                    <a:pt x="939" y="906"/>
                  </a:lnTo>
                  <a:lnTo>
                    <a:pt x="899" y="957"/>
                  </a:lnTo>
                  <a:lnTo>
                    <a:pt x="848" y="957"/>
                  </a:lnTo>
                  <a:lnTo>
                    <a:pt x="788" y="926"/>
                  </a:lnTo>
                  <a:lnTo>
                    <a:pt x="737" y="875"/>
                  </a:lnTo>
                  <a:lnTo>
                    <a:pt x="737" y="834"/>
                  </a:lnTo>
                  <a:lnTo>
                    <a:pt x="676" y="865"/>
                  </a:lnTo>
                  <a:lnTo>
                    <a:pt x="585" y="967"/>
                  </a:lnTo>
                  <a:lnTo>
                    <a:pt x="555" y="1109"/>
                  </a:lnTo>
                  <a:lnTo>
                    <a:pt x="566" y="1211"/>
                  </a:lnTo>
                  <a:lnTo>
                    <a:pt x="605" y="1292"/>
                  </a:lnTo>
                  <a:lnTo>
                    <a:pt x="656" y="1342"/>
                  </a:lnTo>
                  <a:lnTo>
                    <a:pt x="737" y="1363"/>
                  </a:lnTo>
                  <a:lnTo>
                    <a:pt x="858" y="1342"/>
                  </a:lnTo>
                  <a:lnTo>
                    <a:pt x="879" y="1292"/>
                  </a:lnTo>
                  <a:lnTo>
                    <a:pt x="889" y="1271"/>
                  </a:lnTo>
                  <a:lnTo>
                    <a:pt x="868" y="1231"/>
                  </a:lnTo>
                  <a:lnTo>
                    <a:pt x="838" y="1241"/>
                  </a:lnTo>
                  <a:lnTo>
                    <a:pt x="798" y="1252"/>
                  </a:lnTo>
                  <a:lnTo>
                    <a:pt x="757" y="1221"/>
                  </a:lnTo>
                  <a:lnTo>
                    <a:pt x="727" y="1190"/>
                  </a:lnTo>
                  <a:lnTo>
                    <a:pt x="727" y="1139"/>
                  </a:lnTo>
                  <a:lnTo>
                    <a:pt x="757" y="1109"/>
                  </a:lnTo>
                  <a:lnTo>
                    <a:pt x="798" y="1088"/>
                  </a:lnTo>
                  <a:lnTo>
                    <a:pt x="889" y="1109"/>
                  </a:lnTo>
                  <a:lnTo>
                    <a:pt x="928" y="1170"/>
                  </a:lnTo>
                  <a:lnTo>
                    <a:pt x="949" y="1231"/>
                  </a:lnTo>
                  <a:lnTo>
                    <a:pt x="949" y="1313"/>
                  </a:lnTo>
                  <a:lnTo>
                    <a:pt x="858" y="1414"/>
                  </a:lnTo>
                  <a:lnTo>
                    <a:pt x="949" y="1526"/>
                  </a:lnTo>
                  <a:lnTo>
                    <a:pt x="949" y="1627"/>
                  </a:lnTo>
                  <a:lnTo>
                    <a:pt x="959" y="1739"/>
                  </a:lnTo>
                  <a:lnTo>
                    <a:pt x="889" y="1862"/>
                  </a:lnTo>
                  <a:lnTo>
                    <a:pt x="808" y="1973"/>
                  </a:lnTo>
                  <a:lnTo>
                    <a:pt x="829" y="1993"/>
                  </a:lnTo>
                  <a:lnTo>
                    <a:pt x="899" y="1993"/>
                  </a:lnTo>
                  <a:lnTo>
                    <a:pt x="939" y="2065"/>
                  </a:lnTo>
                  <a:lnTo>
                    <a:pt x="899" y="2177"/>
                  </a:lnTo>
                  <a:lnTo>
                    <a:pt x="928" y="2218"/>
                  </a:lnTo>
                  <a:lnTo>
                    <a:pt x="939" y="2298"/>
                  </a:lnTo>
                  <a:lnTo>
                    <a:pt x="949" y="2441"/>
                  </a:lnTo>
                  <a:lnTo>
                    <a:pt x="949" y="2502"/>
                  </a:lnTo>
                  <a:lnTo>
                    <a:pt x="928" y="2553"/>
                  </a:lnTo>
                  <a:lnTo>
                    <a:pt x="889" y="2543"/>
                  </a:lnTo>
                  <a:lnTo>
                    <a:pt x="879" y="2523"/>
                  </a:lnTo>
                  <a:lnTo>
                    <a:pt x="858" y="2482"/>
                  </a:lnTo>
                  <a:lnTo>
                    <a:pt x="879" y="2441"/>
                  </a:lnTo>
                  <a:lnTo>
                    <a:pt x="879" y="2349"/>
                  </a:lnTo>
                  <a:lnTo>
                    <a:pt x="848" y="2267"/>
                  </a:lnTo>
                  <a:lnTo>
                    <a:pt x="747" y="2085"/>
                  </a:lnTo>
                  <a:lnTo>
                    <a:pt x="737" y="2024"/>
                  </a:lnTo>
                  <a:lnTo>
                    <a:pt x="747" y="1943"/>
                  </a:lnTo>
                  <a:lnTo>
                    <a:pt x="767" y="1902"/>
                  </a:lnTo>
                  <a:lnTo>
                    <a:pt x="788" y="1872"/>
                  </a:lnTo>
                  <a:lnTo>
                    <a:pt x="788" y="1841"/>
                  </a:lnTo>
                  <a:lnTo>
                    <a:pt x="757" y="1831"/>
                  </a:lnTo>
                  <a:lnTo>
                    <a:pt x="706" y="1821"/>
                  </a:lnTo>
                  <a:lnTo>
                    <a:pt x="667" y="1780"/>
                  </a:lnTo>
                  <a:lnTo>
                    <a:pt x="626" y="1709"/>
                  </a:lnTo>
                  <a:lnTo>
                    <a:pt x="656" y="1647"/>
                  </a:lnTo>
                  <a:lnTo>
                    <a:pt x="686" y="1608"/>
                  </a:lnTo>
                  <a:lnTo>
                    <a:pt x="727" y="1577"/>
                  </a:lnTo>
                  <a:lnTo>
                    <a:pt x="778" y="1597"/>
                  </a:lnTo>
                  <a:lnTo>
                    <a:pt x="788" y="1637"/>
                  </a:lnTo>
                  <a:lnTo>
                    <a:pt x="788" y="1689"/>
                  </a:lnTo>
                  <a:lnTo>
                    <a:pt x="767" y="1719"/>
                  </a:lnTo>
                  <a:lnTo>
                    <a:pt x="767" y="1760"/>
                  </a:lnTo>
                  <a:lnTo>
                    <a:pt x="778" y="1760"/>
                  </a:lnTo>
                  <a:lnTo>
                    <a:pt x="838" y="1760"/>
                  </a:lnTo>
                  <a:lnTo>
                    <a:pt x="868" y="1709"/>
                  </a:lnTo>
                  <a:lnTo>
                    <a:pt x="889" y="1658"/>
                  </a:lnTo>
                  <a:lnTo>
                    <a:pt x="879" y="1567"/>
                  </a:lnTo>
                  <a:lnTo>
                    <a:pt x="808" y="1495"/>
                  </a:lnTo>
                  <a:lnTo>
                    <a:pt x="706" y="1434"/>
                  </a:lnTo>
                  <a:lnTo>
                    <a:pt x="545" y="1333"/>
                  </a:lnTo>
                  <a:lnTo>
                    <a:pt x="484" y="1231"/>
                  </a:lnTo>
                  <a:lnTo>
                    <a:pt x="465" y="1109"/>
                  </a:lnTo>
                  <a:lnTo>
                    <a:pt x="504" y="986"/>
                  </a:lnTo>
                  <a:lnTo>
                    <a:pt x="566" y="886"/>
                  </a:lnTo>
                  <a:lnTo>
                    <a:pt x="656" y="824"/>
                  </a:lnTo>
                  <a:lnTo>
                    <a:pt x="747" y="753"/>
                  </a:lnTo>
                  <a:lnTo>
                    <a:pt x="788" y="703"/>
                  </a:lnTo>
                  <a:lnTo>
                    <a:pt x="829" y="630"/>
                  </a:lnTo>
                  <a:lnTo>
                    <a:pt x="848" y="550"/>
                  </a:lnTo>
                  <a:lnTo>
                    <a:pt x="737" y="641"/>
                  </a:lnTo>
                  <a:lnTo>
                    <a:pt x="605" y="722"/>
                  </a:lnTo>
                  <a:lnTo>
                    <a:pt x="403" y="732"/>
                  </a:lnTo>
                  <a:lnTo>
                    <a:pt x="333" y="753"/>
                  </a:lnTo>
                  <a:lnTo>
                    <a:pt x="414" y="783"/>
                  </a:lnTo>
                  <a:lnTo>
                    <a:pt x="444" y="794"/>
                  </a:lnTo>
                  <a:lnTo>
                    <a:pt x="454" y="875"/>
                  </a:lnTo>
                  <a:lnTo>
                    <a:pt x="403" y="947"/>
                  </a:lnTo>
                  <a:lnTo>
                    <a:pt x="333" y="967"/>
                  </a:lnTo>
                  <a:lnTo>
                    <a:pt x="253" y="926"/>
                  </a:lnTo>
                  <a:lnTo>
                    <a:pt x="232" y="865"/>
                  </a:lnTo>
                  <a:lnTo>
                    <a:pt x="202" y="804"/>
                  </a:lnTo>
                  <a:lnTo>
                    <a:pt x="253" y="732"/>
                  </a:lnTo>
                  <a:lnTo>
                    <a:pt x="292" y="672"/>
                  </a:lnTo>
                  <a:lnTo>
                    <a:pt x="242" y="591"/>
                  </a:lnTo>
                  <a:lnTo>
                    <a:pt x="212" y="479"/>
                  </a:lnTo>
                  <a:lnTo>
                    <a:pt x="212" y="458"/>
                  </a:lnTo>
                  <a:lnTo>
                    <a:pt x="161" y="458"/>
                  </a:lnTo>
                  <a:lnTo>
                    <a:pt x="120" y="468"/>
                  </a:lnTo>
                  <a:lnTo>
                    <a:pt x="111" y="489"/>
                  </a:lnTo>
                  <a:lnTo>
                    <a:pt x="151" y="530"/>
                  </a:lnTo>
                  <a:lnTo>
                    <a:pt x="101" y="601"/>
                  </a:lnTo>
                  <a:lnTo>
                    <a:pt x="10" y="581"/>
                  </a:lnTo>
                  <a:lnTo>
                    <a:pt x="0" y="499"/>
                  </a:lnTo>
                  <a:lnTo>
                    <a:pt x="19" y="438"/>
                  </a:lnTo>
                  <a:lnTo>
                    <a:pt x="60" y="387"/>
                  </a:lnTo>
                  <a:lnTo>
                    <a:pt x="130" y="366"/>
                  </a:lnTo>
                  <a:lnTo>
                    <a:pt x="181" y="387"/>
                  </a:lnTo>
                  <a:lnTo>
                    <a:pt x="253" y="316"/>
                  </a:lnTo>
                  <a:lnTo>
                    <a:pt x="282" y="286"/>
                  </a:lnTo>
                  <a:lnTo>
                    <a:pt x="323" y="265"/>
                  </a:lnTo>
                  <a:lnTo>
                    <a:pt x="444" y="255"/>
                  </a:lnTo>
                  <a:lnTo>
                    <a:pt x="515" y="337"/>
                  </a:lnTo>
                  <a:lnTo>
                    <a:pt x="515" y="428"/>
                  </a:lnTo>
                  <a:lnTo>
                    <a:pt x="484" y="479"/>
                  </a:lnTo>
                  <a:lnTo>
                    <a:pt x="393" y="479"/>
                  </a:lnTo>
                  <a:lnTo>
                    <a:pt x="363" y="428"/>
                  </a:lnTo>
                  <a:lnTo>
                    <a:pt x="363" y="397"/>
                  </a:lnTo>
                  <a:lnTo>
                    <a:pt x="393" y="366"/>
                  </a:lnTo>
                  <a:lnTo>
                    <a:pt x="403" y="327"/>
                  </a:lnTo>
                  <a:lnTo>
                    <a:pt x="352" y="316"/>
                  </a:lnTo>
                  <a:lnTo>
                    <a:pt x="303" y="347"/>
                  </a:lnTo>
                  <a:lnTo>
                    <a:pt x="262" y="407"/>
                  </a:lnTo>
                  <a:lnTo>
                    <a:pt x="262" y="468"/>
                  </a:lnTo>
                  <a:lnTo>
                    <a:pt x="303" y="570"/>
                  </a:lnTo>
                  <a:lnTo>
                    <a:pt x="383" y="630"/>
                  </a:lnTo>
                  <a:lnTo>
                    <a:pt x="424" y="672"/>
                  </a:lnTo>
                  <a:lnTo>
                    <a:pt x="525" y="661"/>
                  </a:lnTo>
                  <a:lnTo>
                    <a:pt x="676" y="581"/>
                  </a:lnTo>
                  <a:lnTo>
                    <a:pt x="788" y="519"/>
                  </a:lnTo>
                  <a:lnTo>
                    <a:pt x="829" y="458"/>
                  </a:lnTo>
                  <a:lnTo>
                    <a:pt x="829" y="366"/>
                  </a:lnTo>
                  <a:lnTo>
                    <a:pt x="716" y="417"/>
                  </a:lnTo>
                  <a:lnTo>
                    <a:pt x="656" y="417"/>
                  </a:lnTo>
                  <a:lnTo>
                    <a:pt x="595" y="376"/>
                  </a:lnTo>
                  <a:lnTo>
                    <a:pt x="576" y="306"/>
                  </a:lnTo>
                  <a:lnTo>
                    <a:pt x="615" y="265"/>
                  </a:lnTo>
                  <a:lnTo>
                    <a:pt x="686" y="286"/>
                  </a:lnTo>
                  <a:lnTo>
                    <a:pt x="727" y="286"/>
                  </a:lnTo>
                  <a:lnTo>
                    <a:pt x="798" y="265"/>
                  </a:lnTo>
                  <a:lnTo>
                    <a:pt x="829" y="235"/>
                  </a:lnTo>
                  <a:lnTo>
                    <a:pt x="838" y="184"/>
                  </a:lnTo>
                  <a:lnTo>
                    <a:pt x="838" y="102"/>
                  </a:lnTo>
                  <a:lnTo>
                    <a:pt x="829" y="62"/>
                  </a:lnTo>
                  <a:lnTo>
                    <a:pt x="829" y="6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0" name="Freeform 33"/>
            <p:cNvSpPr>
              <a:spLocks noChangeAspect="1"/>
            </p:cNvSpPr>
            <p:nvPr/>
          </p:nvSpPr>
          <p:spPr bwMode="auto">
            <a:xfrm>
              <a:off x="3851301" y="881042"/>
              <a:ext cx="1552575" cy="423863"/>
            </a:xfrm>
            <a:custGeom>
              <a:avLst/>
              <a:gdLst/>
              <a:ahLst/>
              <a:cxnLst>
                <a:cxn ang="0">
                  <a:pos x="3435" y="143"/>
                </a:cxn>
                <a:cxn ang="0">
                  <a:pos x="545" y="163"/>
                </a:cxn>
                <a:cxn ang="0">
                  <a:pos x="374" y="223"/>
                </a:cxn>
                <a:cxn ang="0">
                  <a:pos x="263" y="315"/>
                </a:cxn>
                <a:cxn ang="0">
                  <a:pos x="222" y="386"/>
                </a:cxn>
                <a:cxn ang="0">
                  <a:pos x="191" y="457"/>
                </a:cxn>
                <a:cxn ang="0">
                  <a:pos x="181" y="569"/>
                </a:cxn>
                <a:cxn ang="0">
                  <a:pos x="222" y="650"/>
                </a:cxn>
                <a:cxn ang="0">
                  <a:pos x="263" y="620"/>
                </a:cxn>
                <a:cxn ang="0">
                  <a:pos x="393" y="579"/>
                </a:cxn>
                <a:cxn ang="0">
                  <a:pos x="495" y="610"/>
                </a:cxn>
                <a:cxn ang="0">
                  <a:pos x="545" y="701"/>
                </a:cxn>
                <a:cxn ang="0">
                  <a:pos x="515" y="823"/>
                </a:cxn>
                <a:cxn ang="0">
                  <a:pos x="475" y="875"/>
                </a:cxn>
                <a:cxn ang="0">
                  <a:pos x="414" y="904"/>
                </a:cxn>
                <a:cxn ang="0">
                  <a:pos x="343" y="925"/>
                </a:cxn>
                <a:cxn ang="0">
                  <a:pos x="242" y="904"/>
                </a:cxn>
                <a:cxn ang="0">
                  <a:pos x="171" y="864"/>
                </a:cxn>
                <a:cxn ang="0">
                  <a:pos x="80" y="732"/>
                </a:cxn>
                <a:cxn ang="0">
                  <a:pos x="20" y="681"/>
                </a:cxn>
                <a:cxn ang="0">
                  <a:pos x="0" y="569"/>
                </a:cxn>
                <a:cxn ang="0">
                  <a:pos x="0" y="437"/>
                </a:cxn>
                <a:cxn ang="0">
                  <a:pos x="101" y="274"/>
                </a:cxn>
                <a:cxn ang="0">
                  <a:pos x="222" y="153"/>
                </a:cxn>
                <a:cxn ang="0">
                  <a:pos x="323" y="92"/>
                </a:cxn>
                <a:cxn ang="0">
                  <a:pos x="424" y="51"/>
                </a:cxn>
                <a:cxn ang="0">
                  <a:pos x="515" y="30"/>
                </a:cxn>
                <a:cxn ang="0">
                  <a:pos x="3435" y="30"/>
                </a:cxn>
                <a:cxn ang="0">
                  <a:pos x="3435" y="0"/>
                </a:cxn>
                <a:cxn ang="0">
                  <a:pos x="3435" y="143"/>
                </a:cxn>
              </a:cxnLst>
              <a:rect l="0" t="0" r="r" b="b"/>
              <a:pathLst>
                <a:path w="3435" h="925">
                  <a:moveTo>
                    <a:pt x="3435" y="143"/>
                  </a:moveTo>
                  <a:lnTo>
                    <a:pt x="545" y="163"/>
                  </a:lnTo>
                  <a:lnTo>
                    <a:pt x="374" y="223"/>
                  </a:lnTo>
                  <a:lnTo>
                    <a:pt x="263" y="315"/>
                  </a:lnTo>
                  <a:lnTo>
                    <a:pt x="222" y="386"/>
                  </a:lnTo>
                  <a:lnTo>
                    <a:pt x="191" y="457"/>
                  </a:lnTo>
                  <a:lnTo>
                    <a:pt x="181" y="569"/>
                  </a:lnTo>
                  <a:lnTo>
                    <a:pt x="222" y="650"/>
                  </a:lnTo>
                  <a:lnTo>
                    <a:pt x="263" y="620"/>
                  </a:lnTo>
                  <a:lnTo>
                    <a:pt x="393" y="579"/>
                  </a:lnTo>
                  <a:lnTo>
                    <a:pt x="495" y="610"/>
                  </a:lnTo>
                  <a:lnTo>
                    <a:pt x="545" y="701"/>
                  </a:lnTo>
                  <a:lnTo>
                    <a:pt x="515" y="823"/>
                  </a:lnTo>
                  <a:lnTo>
                    <a:pt x="475" y="875"/>
                  </a:lnTo>
                  <a:lnTo>
                    <a:pt x="414" y="904"/>
                  </a:lnTo>
                  <a:lnTo>
                    <a:pt x="343" y="925"/>
                  </a:lnTo>
                  <a:lnTo>
                    <a:pt x="242" y="904"/>
                  </a:lnTo>
                  <a:lnTo>
                    <a:pt x="171" y="864"/>
                  </a:lnTo>
                  <a:lnTo>
                    <a:pt x="80" y="732"/>
                  </a:lnTo>
                  <a:lnTo>
                    <a:pt x="20" y="681"/>
                  </a:lnTo>
                  <a:lnTo>
                    <a:pt x="0" y="569"/>
                  </a:lnTo>
                  <a:lnTo>
                    <a:pt x="0" y="437"/>
                  </a:lnTo>
                  <a:lnTo>
                    <a:pt x="101" y="274"/>
                  </a:lnTo>
                  <a:lnTo>
                    <a:pt x="222" y="153"/>
                  </a:lnTo>
                  <a:lnTo>
                    <a:pt x="323" y="92"/>
                  </a:lnTo>
                  <a:lnTo>
                    <a:pt x="424" y="51"/>
                  </a:lnTo>
                  <a:lnTo>
                    <a:pt x="515" y="30"/>
                  </a:lnTo>
                  <a:lnTo>
                    <a:pt x="3435" y="30"/>
                  </a:lnTo>
                  <a:lnTo>
                    <a:pt x="3435" y="0"/>
                  </a:lnTo>
                  <a:lnTo>
                    <a:pt x="3435" y="143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1" name="Freeform 34"/>
            <p:cNvSpPr>
              <a:spLocks noChangeAspect="1"/>
            </p:cNvSpPr>
            <p:nvPr/>
          </p:nvSpPr>
          <p:spPr bwMode="auto">
            <a:xfrm>
              <a:off x="3898926" y="1309667"/>
              <a:ext cx="309562" cy="2857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50"/>
                </a:cxn>
                <a:cxn ang="0">
                  <a:pos x="71" y="91"/>
                </a:cxn>
                <a:cxn ang="0">
                  <a:pos x="112" y="152"/>
                </a:cxn>
                <a:cxn ang="0">
                  <a:pos x="122" y="203"/>
                </a:cxn>
                <a:cxn ang="0">
                  <a:pos x="122" y="254"/>
                </a:cxn>
                <a:cxn ang="0">
                  <a:pos x="91" y="316"/>
                </a:cxn>
                <a:cxn ang="0">
                  <a:pos x="61" y="367"/>
                </a:cxn>
                <a:cxn ang="0">
                  <a:pos x="40" y="406"/>
                </a:cxn>
                <a:cxn ang="0">
                  <a:pos x="61" y="427"/>
                </a:cxn>
                <a:cxn ang="0">
                  <a:pos x="112" y="457"/>
                </a:cxn>
                <a:cxn ang="0">
                  <a:pos x="141" y="457"/>
                </a:cxn>
                <a:cxn ang="0">
                  <a:pos x="202" y="457"/>
                </a:cxn>
                <a:cxn ang="0">
                  <a:pos x="242" y="427"/>
                </a:cxn>
                <a:cxn ang="0">
                  <a:pos x="273" y="427"/>
                </a:cxn>
                <a:cxn ang="0">
                  <a:pos x="293" y="437"/>
                </a:cxn>
                <a:cxn ang="0">
                  <a:pos x="293" y="467"/>
                </a:cxn>
                <a:cxn ang="0">
                  <a:pos x="324" y="498"/>
                </a:cxn>
                <a:cxn ang="0">
                  <a:pos x="343" y="539"/>
                </a:cxn>
                <a:cxn ang="0">
                  <a:pos x="404" y="549"/>
                </a:cxn>
                <a:cxn ang="0">
                  <a:pos x="485" y="549"/>
                </a:cxn>
                <a:cxn ang="0">
                  <a:pos x="526" y="559"/>
                </a:cxn>
                <a:cxn ang="0">
                  <a:pos x="596" y="600"/>
                </a:cxn>
                <a:cxn ang="0">
                  <a:pos x="627" y="620"/>
                </a:cxn>
                <a:cxn ang="0">
                  <a:pos x="657" y="620"/>
                </a:cxn>
                <a:cxn ang="0">
                  <a:pos x="678" y="580"/>
                </a:cxn>
                <a:cxn ang="0">
                  <a:pos x="647" y="539"/>
                </a:cxn>
                <a:cxn ang="0">
                  <a:pos x="606" y="498"/>
                </a:cxn>
                <a:cxn ang="0">
                  <a:pos x="575" y="467"/>
                </a:cxn>
                <a:cxn ang="0">
                  <a:pos x="555" y="416"/>
                </a:cxn>
                <a:cxn ang="0">
                  <a:pos x="515" y="346"/>
                </a:cxn>
                <a:cxn ang="0">
                  <a:pos x="475" y="316"/>
                </a:cxn>
                <a:cxn ang="0">
                  <a:pos x="414" y="275"/>
                </a:cxn>
                <a:cxn ang="0">
                  <a:pos x="475" y="213"/>
                </a:cxn>
                <a:cxn ang="0">
                  <a:pos x="495" y="162"/>
                </a:cxn>
                <a:cxn ang="0">
                  <a:pos x="495" y="91"/>
                </a:cxn>
                <a:cxn ang="0">
                  <a:pos x="445" y="21"/>
                </a:cxn>
                <a:cxn ang="0">
                  <a:pos x="384" y="60"/>
                </a:cxn>
                <a:cxn ang="0">
                  <a:pos x="343" y="91"/>
                </a:cxn>
                <a:cxn ang="0">
                  <a:pos x="283" y="101"/>
                </a:cxn>
                <a:cxn ang="0">
                  <a:pos x="222" y="91"/>
                </a:cxn>
                <a:cxn ang="0">
                  <a:pos x="222" y="91"/>
                </a:cxn>
                <a:cxn ang="0">
                  <a:pos x="0" y="0"/>
                </a:cxn>
              </a:cxnLst>
              <a:rect l="0" t="0" r="r" b="b"/>
              <a:pathLst>
                <a:path w="678" h="620">
                  <a:moveTo>
                    <a:pt x="0" y="0"/>
                  </a:moveTo>
                  <a:lnTo>
                    <a:pt x="40" y="50"/>
                  </a:lnTo>
                  <a:lnTo>
                    <a:pt x="71" y="91"/>
                  </a:lnTo>
                  <a:lnTo>
                    <a:pt x="112" y="152"/>
                  </a:lnTo>
                  <a:lnTo>
                    <a:pt x="122" y="203"/>
                  </a:lnTo>
                  <a:lnTo>
                    <a:pt x="122" y="254"/>
                  </a:lnTo>
                  <a:lnTo>
                    <a:pt x="91" y="316"/>
                  </a:lnTo>
                  <a:lnTo>
                    <a:pt x="61" y="367"/>
                  </a:lnTo>
                  <a:lnTo>
                    <a:pt x="40" y="406"/>
                  </a:lnTo>
                  <a:lnTo>
                    <a:pt x="61" y="427"/>
                  </a:lnTo>
                  <a:lnTo>
                    <a:pt x="112" y="457"/>
                  </a:lnTo>
                  <a:lnTo>
                    <a:pt x="141" y="457"/>
                  </a:lnTo>
                  <a:lnTo>
                    <a:pt x="202" y="457"/>
                  </a:lnTo>
                  <a:lnTo>
                    <a:pt x="242" y="427"/>
                  </a:lnTo>
                  <a:lnTo>
                    <a:pt x="273" y="427"/>
                  </a:lnTo>
                  <a:lnTo>
                    <a:pt x="293" y="437"/>
                  </a:lnTo>
                  <a:lnTo>
                    <a:pt x="293" y="467"/>
                  </a:lnTo>
                  <a:lnTo>
                    <a:pt x="324" y="498"/>
                  </a:lnTo>
                  <a:lnTo>
                    <a:pt x="343" y="539"/>
                  </a:lnTo>
                  <a:lnTo>
                    <a:pt x="404" y="549"/>
                  </a:lnTo>
                  <a:lnTo>
                    <a:pt x="485" y="549"/>
                  </a:lnTo>
                  <a:lnTo>
                    <a:pt x="526" y="559"/>
                  </a:lnTo>
                  <a:lnTo>
                    <a:pt x="596" y="600"/>
                  </a:lnTo>
                  <a:lnTo>
                    <a:pt x="627" y="620"/>
                  </a:lnTo>
                  <a:lnTo>
                    <a:pt x="657" y="620"/>
                  </a:lnTo>
                  <a:lnTo>
                    <a:pt x="678" y="580"/>
                  </a:lnTo>
                  <a:lnTo>
                    <a:pt x="647" y="539"/>
                  </a:lnTo>
                  <a:lnTo>
                    <a:pt x="606" y="498"/>
                  </a:lnTo>
                  <a:lnTo>
                    <a:pt x="575" y="467"/>
                  </a:lnTo>
                  <a:lnTo>
                    <a:pt x="555" y="416"/>
                  </a:lnTo>
                  <a:lnTo>
                    <a:pt x="515" y="346"/>
                  </a:lnTo>
                  <a:lnTo>
                    <a:pt x="475" y="316"/>
                  </a:lnTo>
                  <a:lnTo>
                    <a:pt x="414" y="275"/>
                  </a:lnTo>
                  <a:lnTo>
                    <a:pt x="475" y="213"/>
                  </a:lnTo>
                  <a:lnTo>
                    <a:pt x="495" y="162"/>
                  </a:lnTo>
                  <a:lnTo>
                    <a:pt x="495" y="91"/>
                  </a:lnTo>
                  <a:lnTo>
                    <a:pt x="445" y="21"/>
                  </a:lnTo>
                  <a:lnTo>
                    <a:pt x="384" y="60"/>
                  </a:lnTo>
                  <a:lnTo>
                    <a:pt x="343" y="91"/>
                  </a:lnTo>
                  <a:lnTo>
                    <a:pt x="283" y="101"/>
                  </a:lnTo>
                  <a:lnTo>
                    <a:pt x="222" y="91"/>
                  </a:lnTo>
                  <a:lnTo>
                    <a:pt x="222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5" name="Group 35"/>
            <p:cNvGrpSpPr>
              <a:grpSpLocks noChangeAspect="1"/>
            </p:cNvGrpSpPr>
            <p:nvPr/>
          </p:nvGrpSpPr>
          <p:grpSpPr bwMode="auto">
            <a:xfrm>
              <a:off x="3494114" y="888984"/>
              <a:ext cx="396876" cy="415926"/>
              <a:chOff x="138" y="534"/>
              <a:chExt cx="277" cy="290"/>
            </a:xfrm>
          </p:grpSpPr>
          <p:sp>
            <p:nvSpPr>
              <p:cNvPr id="178" name="Freeform 36"/>
              <p:cNvSpPr>
                <a:spLocks noChangeAspect="1"/>
              </p:cNvSpPr>
              <p:nvPr/>
            </p:nvSpPr>
            <p:spPr bwMode="auto">
              <a:xfrm>
                <a:off x="144" y="544"/>
                <a:ext cx="140" cy="150"/>
              </a:xfrm>
              <a:custGeom>
                <a:avLst/>
                <a:gdLst/>
                <a:ahLst/>
                <a:cxnLst>
                  <a:cxn ang="0">
                    <a:pos x="444" y="458"/>
                  </a:cxn>
                  <a:cxn ang="0">
                    <a:pos x="354" y="356"/>
                  </a:cxn>
                  <a:cxn ang="0">
                    <a:pos x="292" y="274"/>
                  </a:cxn>
                  <a:cxn ang="0">
                    <a:pos x="232" y="162"/>
                  </a:cxn>
                  <a:cxn ang="0">
                    <a:pos x="193" y="92"/>
                  </a:cxn>
                  <a:cxn ang="0">
                    <a:pos x="172" y="19"/>
                  </a:cxn>
                  <a:cxn ang="0">
                    <a:pos x="162" y="0"/>
                  </a:cxn>
                  <a:cxn ang="0">
                    <a:pos x="0" y="0"/>
                  </a:cxn>
                  <a:cxn ang="0">
                    <a:pos x="0" y="61"/>
                  </a:cxn>
                  <a:cxn ang="0">
                    <a:pos x="0" y="111"/>
                  </a:cxn>
                  <a:cxn ang="0">
                    <a:pos x="0" y="162"/>
                  </a:cxn>
                  <a:cxn ang="0">
                    <a:pos x="30" y="203"/>
                  </a:cxn>
                  <a:cxn ang="0">
                    <a:pos x="91" y="234"/>
                  </a:cxn>
                  <a:cxn ang="0">
                    <a:pos x="193" y="285"/>
                  </a:cxn>
                  <a:cxn ang="0">
                    <a:pos x="273" y="336"/>
                  </a:cxn>
                  <a:cxn ang="0">
                    <a:pos x="343" y="406"/>
                  </a:cxn>
                  <a:cxn ang="0">
                    <a:pos x="434" y="467"/>
                  </a:cxn>
                  <a:cxn ang="0">
                    <a:pos x="434" y="467"/>
                  </a:cxn>
                  <a:cxn ang="0">
                    <a:pos x="444" y="458"/>
                  </a:cxn>
                </a:cxnLst>
                <a:rect l="0" t="0" r="r" b="b"/>
                <a:pathLst>
                  <a:path w="444" h="467">
                    <a:moveTo>
                      <a:pt x="444" y="458"/>
                    </a:moveTo>
                    <a:lnTo>
                      <a:pt x="354" y="356"/>
                    </a:lnTo>
                    <a:lnTo>
                      <a:pt x="292" y="274"/>
                    </a:lnTo>
                    <a:lnTo>
                      <a:pt x="232" y="162"/>
                    </a:lnTo>
                    <a:lnTo>
                      <a:pt x="193" y="92"/>
                    </a:lnTo>
                    <a:lnTo>
                      <a:pt x="172" y="19"/>
                    </a:lnTo>
                    <a:lnTo>
                      <a:pt x="162" y="0"/>
                    </a:lnTo>
                    <a:lnTo>
                      <a:pt x="0" y="0"/>
                    </a:lnTo>
                    <a:lnTo>
                      <a:pt x="0" y="61"/>
                    </a:lnTo>
                    <a:lnTo>
                      <a:pt x="0" y="111"/>
                    </a:lnTo>
                    <a:lnTo>
                      <a:pt x="0" y="162"/>
                    </a:lnTo>
                    <a:lnTo>
                      <a:pt x="30" y="203"/>
                    </a:lnTo>
                    <a:lnTo>
                      <a:pt x="91" y="234"/>
                    </a:lnTo>
                    <a:lnTo>
                      <a:pt x="193" y="285"/>
                    </a:lnTo>
                    <a:lnTo>
                      <a:pt x="273" y="336"/>
                    </a:lnTo>
                    <a:lnTo>
                      <a:pt x="343" y="406"/>
                    </a:lnTo>
                    <a:lnTo>
                      <a:pt x="434" y="467"/>
                    </a:lnTo>
                    <a:lnTo>
                      <a:pt x="434" y="467"/>
                    </a:lnTo>
                    <a:lnTo>
                      <a:pt x="444" y="458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9" name="Freeform 37"/>
              <p:cNvSpPr>
                <a:spLocks noChangeAspect="1"/>
              </p:cNvSpPr>
              <p:nvPr/>
            </p:nvSpPr>
            <p:spPr bwMode="auto">
              <a:xfrm>
                <a:off x="256" y="534"/>
                <a:ext cx="74" cy="148"/>
              </a:xfrm>
              <a:custGeom>
                <a:avLst/>
                <a:gdLst/>
                <a:ahLst/>
                <a:cxnLst>
                  <a:cxn ang="0">
                    <a:pos x="150" y="458"/>
                  </a:cxn>
                  <a:cxn ang="0">
                    <a:pos x="29" y="266"/>
                  </a:cxn>
                  <a:cxn ang="0">
                    <a:pos x="0" y="174"/>
                  </a:cxn>
                  <a:cxn ang="0">
                    <a:pos x="0" y="82"/>
                  </a:cxn>
                  <a:cxn ang="0">
                    <a:pos x="39" y="21"/>
                  </a:cxn>
                  <a:cxn ang="0">
                    <a:pos x="111" y="0"/>
                  </a:cxn>
                  <a:cxn ang="0">
                    <a:pos x="171" y="21"/>
                  </a:cxn>
                  <a:cxn ang="0">
                    <a:pos x="212" y="62"/>
                  </a:cxn>
                  <a:cxn ang="0">
                    <a:pos x="232" y="113"/>
                  </a:cxn>
                  <a:cxn ang="0">
                    <a:pos x="161" y="102"/>
                  </a:cxn>
                  <a:cxn ang="0">
                    <a:pos x="101" y="143"/>
                  </a:cxn>
                  <a:cxn ang="0">
                    <a:pos x="80" y="194"/>
                  </a:cxn>
                  <a:cxn ang="0">
                    <a:pos x="111" y="316"/>
                  </a:cxn>
                  <a:cxn ang="0">
                    <a:pos x="90" y="306"/>
                  </a:cxn>
                  <a:cxn ang="0">
                    <a:pos x="150" y="458"/>
                  </a:cxn>
                </a:cxnLst>
                <a:rect l="0" t="0" r="r" b="b"/>
                <a:pathLst>
                  <a:path w="232" h="458">
                    <a:moveTo>
                      <a:pt x="150" y="458"/>
                    </a:moveTo>
                    <a:lnTo>
                      <a:pt x="29" y="266"/>
                    </a:lnTo>
                    <a:lnTo>
                      <a:pt x="0" y="174"/>
                    </a:lnTo>
                    <a:lnTo>
                      <a:pt x="0" y="82"/>
                    </a:lnTo>
                    <a:lnTo>
                      <a:pt x="39" y="21"/>
                    </a:lnTo>
                    <a:lnTo>
                      <a:pt x="111" y="0"/>
                    </a:lnTo>
                    <a:lnTo>
                      <a:pt x="171" y="21"/>
                    </a:lnTo>
                    <a:lnTo>
                      <a:pt x="212" y="62"/>
                    </a:lnTo>
                    <a:lnTo>
                      <a:pt x="232" y="113"/>
                    </a:lnTo>
                    <a:lnTo>
                      <a:pt x="161" y="102"/>
                    </a:lnTo>
                    <a:lnTo>
                      <a:pt x="101" y="143"/>
                    </a:lnTo>
                    <a:lnTo>
                      <a:pt x="80" y="194"/>
                    </a:lnTo>
                    <a:lnTo>
                      <a:pt x="111" y="316"/>
                    </a:lnTo>
                    <a:lnTo>
                      <a:pt x="90" y="306"/>
                    </a:lnTo>
                    <a:lnTo>
                      <a:pt x="150" y="458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0" name="Freeform 38"/>
              <p:cNvSpPr>
                <a:spLocks noChangeAspect="1"/>
              </p:cNvSpPr>
              <p:nvPr/>
            </p:nvSpPr>
            <p:spPr bwMode="auto">
              <a:xfrm>
                <a:off x="335" y="541"/>
                <a:ext cx="80" cy="141"/>
              </a:xfrm>
              <a:custGeom>
                <a:avLst/>
                <a:gdLst/>
                <a:ahLst/>
                <a:cxnLst>
                  <a:cxn ang="0">
                    <a:pos x="21" y="437"/>
                  </a:cxn>
                  <a:cxn ang="0">
                    <a:pos x="0" y="213"/>
                  </a:cxn>
                  <a:cxn ang="0">
                    <a:pos x="31" y="102"/>
                  </a:cxn>
                  <a:cxn ang="0">
                    <a:pos x="101" y="30"/>
                  </a:cxn>
                  <a:cxn ang="0">
                    <a:pos x="163" y="0"/>
                  </a:cxn>
                  <a:cxn ang="0">
                    <a:pos x="243" y="21"/>
                  </a:cxn>
                  <a:cxn ang="0">
                    <a:pos x="253" y="51"/>
                  </a:cxn>
                  <a:cxn ang="0">
                    <a:pos x="253" y="143"/>
                  </a:cxn>
                  <a:cxn ang="0">
                    <a:pos x="152" y="132"/>
                  </a:cxn>
                  <a:cxn ang="0">
                    <a:pos x="112" y="153"/>
                  </a:cxn>
                  <a:cxn ang="0">
                    <a:pos x="51" y="183"/>
                  </a:cxn>
                  <a:cxn ang="0">
                    <a:pos x="41" y="213"/>
                  </a:cxn>
                  <a:cxn ang="0">
                    <a:pos x="21" y="295"/>
                  </a:cxn>
                  <a:cxn ang="0">
                    <a:pos x="21" y="437"/>
                  </a:cxn>
                </a:cxnLst>
                <a:rect l="0" t="0" r="r" b="b"/>
                <a:pathLst>
                  <a:path w="253" h="437">
                    <a:moveTo>
                      <a:pt x="21" y="437"/>
                    </a:moveTo>
                    <a:lnTo>
                      <a:pt x="0" y="213"/>
                    </a:lnTo>
                    <a:lnTo>
                      <a:pt x="31" y="102"/>
                    </a:lnTo>
                    <a:lnTo>
                      <a:pt x="101" y="30"/>
                    </a:lnTo>
                    <a:lnTo>
                      <a:pt x="163" y="0"/>
                    </a:lnTo>
                    <a:lnTo>
                      <a:pt x="243" y="21"/>
                    </a:lnTo>
                    <a:lnTo>
                      <a:pt x="253" y="51"/>
                    </a:lnTo>
                    <a:lnTo>
                      <a:pt x="253" y="143"/>
                    </a:lnTo>
                    <a:lnTo>
                      <a:pt x="152" y="132"/>
                    </a:lnTo>
                    <a:lnTo>
                      <a:pt x="112" y="153"/>
                    </a:lnTo>
                    <a:lnTo>
                      <a:pt x="51" y="183"/>
                    </a:lnTo>
                    <a:lnTo>
                      <a:pt x="41" y="213"/>
                    </a:lnTo>
                    <a:lnTo>
                      <a:pt x="21" y="295"/>
                    </a:lnTo>
                    <a:lnTo>
                      <a:pt x="21" y="437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1" name="Freeform 39"/>
              <p:cNvSpPr>
                <a:spLocks noChangeAspect="1"/>
              </p:cNvSpPr>
              <p:nvPr/>
            </p:nvSpPr>
            <p:spPr bwMode="auto">
              <a:xfrm>
                <a:off x="287" y="698"/>
                <a:ext cx="103" cy="97"/>
              </a:xfrm>
              <a:custGeom>
                <a:avLst/>
                <a:gdLst/>
                <a:ahLst/>
                <a:cxnLst>
                  <a:cxn ang="0">
                    <a:pos x="0" y="193"/>
                  </a:cxn>
                  <a:cxn ang="0">
                    <a:pos x="0" y="21"/>
                  </a:cxn>
                  <a:cxn ang="0">
                    <a:pos x="41" y="0"/>
                  </a:cxn>
                  <a:cxn ang="0">
                    <a:pos x="183" y="0"/>
                  </a:cxn>
                  <a:cxn ang="0">
                    <a:pos x="214" y="91"/>
                  </a:cxn>
                  <a:cxn ang="0">
                    <a:pos x="243" y="162"/>
                  </a:cxn>
                  <a:cxn ang="0">
                    <a:pos x="304" y="265"/>
                  </a:cxn>
                  <a:cxn ang="0">
                    <a:pos x="325" y="295"/>
                  </a:cxn>
                  <a:cxn ang="0">
                    <a:pos x="325" y="305"/>
                  </a:cxn>
                  <a:cxn ang="0">
                    <a:pos x="224" y="254"/>
                  </a:cxn>
                  <a:cxn ang="0">
                    <a:pos x="183" y="213"/>
                  </a:cxn>
                  <a:cxn ang="0">
                    <a:pos x="41" y="203"/>
                  </a:cxn>
                  <a:cxn ang="0">
                    <a:pos x="41" y="203"/>
                  </a:cxn>
                  <a:cxn ang="0">
                    <a:pos x="0" y="193"/>
                  </a:cxn>
                </a:cxnLst>
                <a:rect l="0" t="0" r="r" b="b"/>
                <a:pathLst>
                  <a:path w="325" h="305">
                    <a:moveTo>
                      <a:pt x="0" y="193"/>
                    </a:moveTo>
                    <a:lnTo>
                      <a:pt x="0" y="21"/>
                    </a:lnTo>
                    <a:lnTo>
                      <a:pt x="41" y="0"/>
                    </a:lnTo>
                    <a:lnTo>
                      <a:pt x="183" y="0"/>
                    </a:lnTo>
                    <a:lnTo>
                      <a:pt x="214" y="91"/>
                    </a:lnTo>
                    <a:lnTo>
                      <a:pt x="243" y="162"/>
                    </a:lnTo>
                    <a:lnTo>
                      <a:pt x="304" y="265"/>
                    </a:lnTo>
                    <a:lnTo>
                      <a:pt x="325" y="295"/>
                    </a:lnTo>
                    <a:lnTo>
                      <a:pt x="325" y="305"/>
                    </a:lnTo>
                    <a:lnTo>
                      <a:pt x="224" y="254"/>
                    </a:lnTo>
                    <a:lnTo>
                      <a:pt x="183" y="213"/>
                    </a:lnTo>
                    <a:lnTo>
                      <a:pt x="41" y="203"/>
                    </a:lnTo>
                    <a:lnTo>
                      <a:pt x="41" y="203"/>
                    </a:lnTo>
                    <a:lnTo>
                      <a:pt x="0" y="193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2" name="Freeform 40"/>
              <p:cNvSpPr>
                <a:spLocks noChangeAspect="1"/>
              </p:cNvSpPr>
              <p:nvPr/>
            </p:nvSpPr>
            <p:spPr bwMode="auto">
              <a:xfrm>
                <a:off x="138" y="664"/>
                <a:ext cx="137" cy="62"/>
              </a:xfrm>
              <a:custGeom>
                <a:avLst/>
                <a:gdLst/>
                <a:ahLst/>
                <a:cxnLst>
                  <a:cxn ang="0">
                    <a:pos x="131" y="193"/>
                  </a:cxn>
                  <a:cxn ang="0">
                    <a:pos x="60" y="174"/>
                  </a:cxn>
                  <a:cxn ang="0">
                    <a:pos x="39" y="153"/>
                  </a:cxn>
                  <a:cxn ang="0">
                    <a:pos x="0" y="133"/>
                  </a:cxn>
                  <a:cxn ang="0">
                    <a:pos x="19" y="82"/>
                  </a:cxn>
                  <a:cxn ang="0">
                    <a:pos x="39" y="31"/>
                  </a:cxn>
                  <a:cxn ang="0">
                    <a:pos x="100" y="0"/>
                  </a:cxn>
                  <a:cxn ang="0">
                    <a:pos x="161" y="0"/>
                  </a:cxn>
                  <a:cxn ang="0">
                    <a:pos x="282" y="51"/>
                  </a:cxn>
                  <a:cxn ang="0">
                    <a:pos x="434" y="164"/>
                  </a:cxn>
                  <a:cxn ang="0">
                    <a:pos x="292" y="91"/>
                  </a:cxn>
                  <a:cxn ang="0">
                    <a:pos x="191" y="72"/>
                  </a:cxn>
                  <a:cxn ang="0">
                    <a:pos x="121" y="102"/>
                  </a:cxn>
                  <a:cxn ang="0">
                    <a:pos x="121" y="143"/>
                  </a:cxn>
                  <a:cxn ang="0">
                    <a:pos x="131" y="143"/>
                  </a:cxn>
                  <a:cxn ang="0">
                    <a:pos x="131" y="193"/>
                  </a:cxn>
                </a:cxnLst>
                <a:rect l="0" t="0" r="r" b="b"/>
                <a:pathLst>
                  <a:path w="434" h="193">
                    <a:moveTo>
                      <a:pt x="131" y="193"/>
                    </a:moveTo>
                    <a:lnTo>
                      <a:pt x="60" y="174"/>
                    </a:lnTo>
                    <a:lnTo>
                      <a:pt x="39" y="153"/>
                    </a:lnTo>
                    <a:lnTo>
                      <a:pt x="0" y="133"/>
                    </a:lnTo>
                    <a:lnTo>
                      <a:pt x="19" y="82"/>
                    </a:lnTo>
                    <a:lnTo>
                      <a:pt x="39" y="31"/>
                    </a:lnTo>
                    <a:lnTo>
                      <a:pt x="100" y="0"/>
                    </a:lnTo>
                    <a:lnTo>
                      <a:pt x="161" y="0"/>
                    </a:lnTo>
                    <a:lnTo>
                      <a:pt x="282" y="51"/>
                    </a:lnTo>
                    <a:lnTo>
                      <a:pt x="434" y="164"/>
                    </a:lnTo>
                    <a:lnTo>
                      <a:pt x="292" y="91"/>
                    </a:lnTo>
                    <a:lnTo>
                      <a:pt x="191" y="72"/>
                    </a:lnTo>
                    <a:lnTo>
                      <a:pt x="121" y="102"/>
                    </a:lnTo>
                    <a:lnTo>
                      <a:pt x="121" y="143"/>
                    </a:lnTo>
                    <a:lnTo>
                      <a:pt x="131" y="143"/>
                    </a:lnTo>
                    <a:lnTo>
                      <a:pt x="131" y="193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83" name="Freeform 41"/>
              <p:cNvSpPr>
                <a:spLocks noChangeAspect="1"/>
              </p:cNvSpPr>
              <p:nvPr/>
            </p:nvSpPr>
            <p:spPr bwMode="auto">
              <a:xfrm>
                <a:off x="144" y="739"/>
                <a:ext cx="131" cy="85"/>
              </a:xfrm>
              <a:custGeom>
                <a:avLst/>
                <a:gdLst/>
                <a:ahLst/>
                <a:cxnLst>
                  <a:cxn ang="0">
                    <a:pos x="414" y="20"/>
                  </a:cxn>
                  <a:cxn ang="0">
                    <a:pos x="343" y="10"/>
                  </a:cxn>
                  <a:cxn ang="0">
                    <a:pos x="252" y="0"/>
                  </a:cxn>
                  <a:cxn ang="0">
                    <a:pos x="141" y="0"/>
                  </a:cxn>
                  <a:cxn ang="0">
                    <a:pos x="50" y="50"/>
                  </a:cxn>
                  <a:cxn ang="0">
                    <a:pos x="9" y="101"/>
                  </a:cxn>
                  <a:cxn ang="0">
                    <a:pos x="0" y="172"/>
                  </a:cxn>
                  <a:cxn ang="0">
                    <a:pos x="9" y="234"/>
                  </a:cxn>
                  <a:cxn ang="0">
                    <a:pos x="60" y="264"/>
                  </a:cxn>
                  <a:cxn ang="0">
                    <a:pos x="130" y="264"/>
                  </a:cxn>
                  <a:cxn ang="0">
                    <a:pos x="130" y="172"/>
                  </a:cxn>
                  <a:cxn ang="0">
                    <a:pos x="141" y="101"/>
                  </a:cxn>
                  <a:cxn ang="0">
                    <a:pos x="181" y="70"/>
                  </a:cxn>
                  <a:cxn ang="0">
                    <a:pos x="231" y="40"/>
                  </a:cxn>
                  <a:cxn ang="0">
                    <a:pos x="292" y="29"/>
                  </a:cxn>
                  <a:cxn ang="0">
                    <a:pos x="292" y="29"/>
                  </a:cxn>
                  <a:cxn ang="0">
                    <a:pos x="414" y="20"/>
                  </a:cxn>
                </a:cxnLst>
                <a:rect l="0" t="0" r="r" b="b"/>
                <a:pathLst>
                  <a:path w="414" h="264">
                    <a:moveTo>
                      <a:pt x="414" y="20"/>
                    </a:moveTo>
                    <a:lnTo>
                      <a:pt x="343" y="10"/>
                    </a:lnTo>
                    <a:lnTo>
                      <a:pt x="252" y="0"/>
                    </a:lnTo>
                    <a:lnTo>
                      <a:pt x="141" y="0"/>
                    </a:lnTo>
                    <a:lnTo>
                      <a:pt x="50" y="50"/>
                    </a:lnTo>
                    <a:lnTo>
                      <a:pt x="9" y="101"/>
                    </a:lnTo>
                    <a:lnTo>
                      <a:pt x="0" y="172"/>
                    </a:lnTo>
                    <a:lnTo>
                      <a:pt x="9" y="234"/>
                    </a:lnTo>
                    <a:lnTo>
                      <a:pt x="60" y="264"/>
                    </a:lnTo>
                    <a:lnTo>
                      <a:pt x="130" y="264"/>
                    </a:lnTo>
                    <a:lnTo>
                      <a:pt x="130" y="172"/>
                    </a:lnTo>
                    <a:lnTo>
                      <a:pt x="141" y="101"/>
                    </a:lnTo>
                    <a:lnTo>
                      <a:pt x="181" y="70"/>
                    </a:lnTo>
                    <a:lnTo>
                      <a:pt x="231" y="40"/>
                    </a:lnTo>
                    <a:lnTo>
                      <a:pt x="292" y="29"/>
                    </a:lnTo>
                    <a:lnTo>
                      <a:pt x="292" y="29"/>
                    </a:lnTo>
                    <a:lnTo>
                      <a:pt x="414" y="20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33" name="Freeform 42"/>
            <p:cNvSpPr>
              <a:spLocks noChangeAspect="1"/>
            </p:cNvSpPr>
            <p:nvPr/>
          </p:nvSpPr>
          <p:spPr bwMode="auto">
            <a:xfrm>
              <a:off x="4046563" y="1022330"/>
              <a:ext cx="914400" cy="458787"/>
            </a:xfrm>
            <a:custGeom>
              <a:avLst/>
              <a:gdLst/>
              <a:ahLst/>
              <a:cxnLst>
                <a:cxn ang="0">
                  <a:pos x="222" y="61"/>
                </a:cxn>
                <a:cxn ang="0">
                  <a:pos x="666" y="143"/>
                </a:cxn>
                <a:cxn ang="0">
                  <a:pos x="767" y="92"/>
                </a:cxn>
                <a:cxn ang="0">
                  <a:pos x="838" y="41"/>
                </a:cxn>
                <a:cxn ang="0">
                  <a:pos x="868" y="233"/>
                </a:cxn>
                <a:cxn ang="0">
                  <a:pos x="1060" y="376"/>
                </a:cxn>
                <a:cxn ang="0">
                  <a:pos x="1253" y="204"/>
                </a:cxn>
                <a:cxn ang="0">
                  <a:pos x="1162" y="102"/>
                </a:cxn>
                <a:cxn ang="0">
                  <a:pos x="1131" y="223"/>
                </a:cxn>
                <a:cxn ang="0">
                  <a:pos x="1010" y="213"/>
                </a:cxn>
                <a:cxn ang="0">
                  <a:pos x="1060" y="51"/>
                </a:cxn>
                <a:cxn ang="0">
                  <a:pos x="1313" y="122"/>
                </a:cxn>
                <a:cxn ang="0">
                  <a:pos x="1516" y="0"/>
                </a:cxn>
                <a:cxn ang="0">
                  <a:pos x="1748" y="61"/>
                </a:cxn>
                <a:cxn ang="0">
                  <a:pos x="1868" y="20"/>
                </a:cxn>
                <a:cxn ang="0">
                  <a:pos x="1980" y="112"/>
                </a:cxn>
                <a:cxn ang="0">
                  <a:pos x="1859" y="153"/>
                </a:cxn>
                <a:cxn ang="0">
                  <a:pos x="1738" y="153"/>
                </a:cxn>
                <a:cxn ang="0">
                  <a:pos x="1677" y="163"/>
                </a:cxn>
                <a:cxn ang="0">
                  <a:pos x="1606" y="284"/>
                </a:cxn>
                <a:cxn ang="0">
                  <a:pos x="1485" y="163"/>
                </a:cxn>
                <a:cxn ang="0">
                  <a:pos x="1495" y="82"/>
                </a:cxn>
                <a:cxn ang="0">
                  <a:pos x="1323" y="284"/>
                </a:cxn>
                <a:cxn ang="0">
                  <a:pos x="1030" y="437"/>
                </a:cxn>
                <a:cxn ang="0">
                  <a:pos x="545" y="194"/>
                </a:cxn>
                <a:cxn ang="0">
                  <a:pos x="697" y="509"/>
                </a:cxn>
                <a:cxn ang="0">
                  <a:pos x="838" y="630"/>
                </a:cxn>
                <a:cxn ang="0">
                  <a:pos x="788" y="468"/>
                </a:cxn>
                <a:cxn ang="0">
                  <a:pos x="969" y="509"/>
                </a:cxn>
                <a:cxn ang="0">
                  <a:pos x="827" y="702"/>
                </a:cxn>
                <a:cxn ang="0">
                  <a:pos x="606" y="712"/>
                </a:cxn>
                <a:cxn ang="0">
                  <a:pos x="424" y="833"/>
                </a:cxn>
                <a:cxn ang="0">
                  <a:pos x="555" y="824"/>
                </a:cxn>
                <a:cxn ang="0">
                  <a:pos x="565" y="996"/>
                </a:cxn>
                <a:cxn ang="0">
                  <a:pos x="384" y="966"/>
                </a:cxn>
                <a:cxn ang="0">
                  <a:pos x="364" y="742"/>
                </a:cxn>
                <a:cxn ang="0">
                  <a:pos x="251" y="579"/>
                </a:cxn>
                <a:cxn ang="0">
                  <a:pos x="364" y="477"/>
                </a:cxn>
                <a:cxn ang="0">
                  <a:pos x="454" y="640"/>
                </a:cxn>
                <a:cxn ang="0">
                  <a:pos x="413" y="702"/>
                </a:cxn>
                <a:cxn ang="0">
                  <a:pos x="646" y="560"/>
                </a:cxn>
                <a:cxn ang="0">
                  <a:pos x="514" y="264"/>
                </a:cxn>
                <a:cxn ang="0">
                  <a:pos x="364" y="173"/>
                </a:cxn>
                <a:cxn ang="0">
                  <a:pos x="403" y="386"/>
                </a:cxn>
                <a:cxn ang="0">
                  <a:pos x="272" y="417"/>
                </a:cxn>
                <a:cxn ang="0">
                  <a:pos x="282" y="204"/>
                </a:cxn>
                <a:cxn ang="0">
                  <a:pos x="111" y="133"/>
                </a:cxn>
              </a:cxnLst>
              <a:rect l="0" t="0" r="r" b="b"/>
              <a:pathLst>
                <a:path w="2020" h="1007">
                  <a:moveTo>
                    <a:pt x="0" y="133"/>
                  </a:moveTo>
                  <a:lnTo>
                    <a:pt x="90" y="102"/>
                  </a:lnTo>
                  <a:lnTo>
                    <a:pt x="222" y="61"/>
                  </a:lnTo>
                  <a:lnTo>
                    <a:pt x="424" y="71"/>
                  </a:lnTo>
                  <a:lnTo>
                    <a:pt x="596" y="133"/>
                  </a:lnTo>
                  <a:lnTo>
                    <a:pt x="666" y="143"/>
                  </a:lnTo>
                  <a:lnTo>
                    <a:pt x="716" y="143"/>
                  </a:lnTo>
                  <a:lnTo>
                    <a:pt x="747" y="133"/>
                  </a:lnTo>
                  <a:lnTo>
                    <a:pt x="767" y="92"/>
                  </a:lnTo>
                  <a:lnTo>
                    <a:pt x="757" y="71"/>
                  </a:lnTo>
                  <a:lnTo>
                    <a:pt x="798" y="41"/>
                  </a:lnTo>
                  <a:lnTo>
                    <a:pt x="838" y="41"/>
                  </a:lnTo>
                  <a:lnTo>
                    <a:pt x="889" y="122"/>
                  </a:lnTo>
                  <a:lnTo>
                    <a:pt x="878" y="173"/>
                  </a:lnTo>
                  <a:lnTo>
                    <a:pt x="868" y="233"/>
                  </a:lnTo>
                  <a:lnTo>
                    <a:pt x="798" y="274"/>
                  </a:lnTo>
                  <a:lnTo>
                    <a:pt x="960" y="376"/>
                  </a:lnTo>
                  <a:lnTo>
                    <a:pt x="1060" y="376"/>
                  </a:lnTo>
                  <a:lnTo>
                    <a:pt x="1162" y="356"/>
                  </a:lnTo>
                  <a:lnTo>
                    <a:pt x="1232" y="274"/>
                  </a:lnTo>
                  <a:lnTo>
                    <a:pt x="1253" y="204"/>
                  </a:lnTo>
                  <a:lnTo>
                    <a:pt x="1253" y="153"/>
                  </a:lnTo>
                  <a:lnTo>
                    <a:pt x="1212" y="122"/>
                  </a:lnTo>
                  <a:lnTo>
                    <a:pt x="1162" y="102"/>
                  </a:lnTo>
                  <a:lnTo>
                    <a:pt x="1101" y="112"/>
                  </a:lnTo>
                  <a:lnTo>
                    <a:pt x="1141" y="173"/>
                  </a:lnTo>
                  <a:lnTo>
                    <a:pt x="1131" y="223"/>
                  </a:lnTo>
                  <a:lnTo>
                    <a:pt x="1080" y="233"/>
                  </a:lnTo>
                  <a:lnTo>
                    <a:pt x="1040" y="254"/>
                  </a:lnTo>
                  <a:lnTo>
                    <a:pt x="1010" y="213"/>
                  </a:lnTo>
                  <a:lnTo>
                    <a:pt x="1010" y="143"/>
                  </a:lnTo>
                  <a:lnTo>
                    <a:pt x="1010" y="112"/>
                  </a:lnTo>
                  <a:lnTo>
                    <a:pt x="1060" y="51"/>
                  </a:lnTo>
                  <a:lnTo>
                    <a:pt x="1141" y="31"/>
                  </a:lnTo>
                  <a:lnTo>
                    <a:pt x="1232" y="41"/>
                  </a:lnTo>
                  <a:lnTo>
                    <a:pt x="1313" y="122"/>
                  </a:lnTo>
                  <a:lnTo>
                    <a:pt x="1414" y="71"/>
                  </a:lnTo>
                  <a:lnTo>
                    <a:pt x="1454" y="20"/>
                  </a:lnTo>
                  <a:lnTo>
                    <a:pt x="1516" y="0"/>
                  </a:lnTo>
                  <a:lnTo>
                    <a:pt x="1615" y="0"/>
                  </a:lnTo>
                  <a:lnTo>
                    <a:pt x="1666" y="41"/>
                  </a:lnTo>
                  <a:lnTo>
                    <a:pt x="1748" y="61"/>
                  </a:lnTo>
                  <a:lnTo>
                    <a:pt x="1788" y="61"/>
                  </a:lnTo>
                  <a:lnTo>
                    <a:pt x="1828" y="41"/>
                  </a:lnTo>
                  <a:lnTo>
                    <a:pt x="1868" y="20"/>
                  </a:lnTo>
                  <a:lnTo>
                    <a:pt x="1909" y="10"/>
                  </a:lnTo>
                  <a:lnTo>
                    <a:pt x="2020" y="71"/>
                  </a:lnTo>
                  <a:lnTo>
                    <a:pt x="1980" y="112"/>
                  </a:lnTo>
                  <a:lnTo>
                    <a:pt x="1929" y="102"/>
                  </a:lnTo>
                  <a:lnTo>
                    <a:pt x="1899" y="102"/>
                  </a:lnTo>
                  <a:lnTo>
                    <a:pt x="1859" y="153"/>
                  </a:lnTo>
                  <a:lnTo>
                    <a:pt x="1839" y="163"/>
                  </a:lnTo>
                  <a:lnTo>
                    <a:pt x="1779" y="163"/>
                  </a:lnTo>
                  <a:lnTo>
                    <a:pt x="1738" y="153"/>
                  </a:lnTo>
                  <a:lnTo>
                    <a:pt x="1697" y="133"/>
                  </a:lnTo>
                  <a:lnTo>
                    <a:pt x="1666" y="133"/>
                  </a:lnTo>
                  <a:lnTo>
                    <a:pt x="1677" y="163"/>
                  </a:lnTo>
                  <a:lnTo>
                    <a:pt x="1677" y="213"/>
                  </a:lnTo>
                  <a:lnTo>
                    <a:pt x="1646" y="274"/>
                  </a:lnTo>
                  <a:lnTo>
                    <a:pt x="1606" y="284"/>
                  </a:lnTo>
                  <a:lnTo>
                    <a:pt x="1495" y="254"/>
                  </a:lnTo>
                  <a:lnTo>
                    <a:pt x="1485" y="213"/>
                  </a:lnTo>
                  <a:lnTo>
                    <a:pt x="1485" y="163"/>
                  </a:lnTo>
                  <a:lnTo>
                    <a:pt x="1545" y="122"/>
                  </a:lnTo>
                  <a:lnTo>
                    <a:pt x="1545" y="82"/>
                  </a:lnTo>
                  <a:lnTo>
                    <a:pt x="1495" y="82"/>
                  </a:lnTo>
                  <a:lnTo>
                    <a:pt x="1434" y="112"/>
                  </a:lnTo>
                  <a:lnTo>
                    <a:pt x="1364" y="184"/>
                  </a:lnTo>
                  <a:lnTo>
                    <a:pt x="1323" y="284"/>
                  </a:lnTo>
                  <a:lnTo>
                    <a:pt x="1212" y="407"/>
                  </a:lnTo>
                  <a:lnTo>
                    <a:pt x="1131" y="437"/>
                  </a:lnTo>
                  <a:lnTo>
                    <a:pt x="1030" y="437"/>
                  </a:lnTo>
                  <a:lnTo>
                    <a:pt x="909" y="407"/>
                  </a:lnTo>
                  <a:lnTo>
                    <a:pt x="565" y="194"/>
                  </a:lnTo>
                  <a:lnTo>
                    <a:pt x="545" y="194"/>
                  </a:lnTo>
                  <a:lnTo>
                    <a:pt x="545" y="213"/>
                  </a:lnTo>
                  <a:lnTo>
                    <a:pt x="656" y="386"/>
                  </a:lnTo>
                  <a:lnTo>
                    <a:pt x="697" y="509"/>
                  </a:lnTo>
                  <a:lnTo>
                    <a:pt x="747" y="600"/>
                  </a:lnTo>
                  <a:lnTo>
                    <a:pt x="798" y="630"/>
                  </a:lnTo>
                  <a:lnTo>
                    <a:pt x="838" y="630"/>
                  </a:lnTo>
                  <a:lnTo>
                    <a:pt x="838" y="589"/>
                  </a:lnTo>
                  <a:lnTo>
                    <a:pt x="798" y="560"/>
                  </a:lnTo>
                  <a:lnTo>
                    <a:pt x="788" y="468"/>
                  </a:lnTo>
                  <a:lnTo>
                    <a:pt x="838" y="437"/>
                  </a:lnTo>
                  <a:lnTo>
                    <a:pt x="909" y="437"/>
                  </a:lnTo>
                  <a:lnTo>
                    <a:pt x="969" y="509"/>
                  </a:lnTo>
                  <a:lnTo>
                    <a:pt x="960" y="589"/>
                  </a:lnTo>
                  <a:lnTo>
                    <a:pt x="929" y="681"/>
                  </a:lnTo>
                  <a:lnTo>
                    <a:pt x="827" y="702"/>
                  </a:lnTo>
                  <a:lnTo>
                    <a:pt x="747" y="681"/>
                  </a:lnTo>
                  <a:lnTo>
                    <a:pt x="666" y="620"/>
                  </a:lnTo>
                  <a:lnTo>
                    <a:pt x="606" y="712"/>
                  </a:lnTo>
                  <a:lnTo>
                    <a:pt x="545" y="753"/>
                  </a:lnTo>
                  <a:lnTo>
                    <a:pt x="434" y="833"/>
                  </a:lnTo>
                  <a:lnTo>
                    <a:pt x="424" y="833"/>
                  </a:lnTo>
                  <a:lnTo>
                    <a:pt x="434" y="884"/>
                  </a:lnTo>
                  <a:lnTo>
                    <a:pt x="474" y="843"/>
                  </a:lnTo>
                  <a:lnTo>
                    <a:pt x="555" y="824"/>
                  </a:lnTo>
                  <a:lnTo>
                    <a:pt x="606" y="874"/>
                  </a:lnTo>
                  <a:lnTo>
                    <a:pt x="615" y="935"/>
                  </a:lnTo>
                  <a:lnTo>
                    <a:pt x="565" y="996"/>
                  </a:lnTo>
                  <a:lnTo>
                    <a:pt x="525" y="996"/>
                  </a:lnTo>
                  <a:lnTo>
                    <a:pt x="454" y="1007"/>
                  </a:lnTo>
                  <a:lnTo>
                    <a:pt x="384" y="966"/>
                  </a:lnTo>
                  <a:lnTo>
                    <a:pt x="343" y="874"/>
                  </a:lnTo>
                  <a:lnTo>
                    <a:pt x="353" y="814"/>
                  </a:lnTo>
                  <a:lnTo>
                    <a:pt x="364" y="742"/>
                  </a:lnTo>
                  <a:lnTo>
                    <a:pt x="333" y="722"/>
                  </a:lnTo>
                  <a:lnTo>
                    <a:pt x="262" y="681"/>
                  </a:lnTo>
                  <a:lnTo>
                    <a:pt x="251" y="579"/>
                  </a:lnTo>
                  <a:lnTo>
                    <a:pt x="272" y="529"/>
                  </a:lnTo>
                  <a:lnTo>
                    <a:pt x="302" y="487"/>
                  </a:lnTo>
                  <a:lnTo>
                    <a:pt x="364" y="477"/>
                  </a:lnTo>
                  <a:lnTo>
                    <a:pt x="454" y="540"/>
                  </a:lnTo>
                  <a:lnTo>
                    <a:pt x="454" y="589"/>
                  </a:lnTo>
                  <a:lnTo>
                    <a:pt x="454" y="640"/>
                  </a:lnTo>
                  <a:lnTo>
                    <a:pt x="413" y="661"/>
                  </a:lnTo>
                  <a:lnTo>
                    <a:pt x="384" y="671"/>
                  </a:lnTo>
                  <a:lnTo>
                    <a:pt x="413" y="702"/>
                  </a:lnTo>
                  <a:lnTo>
                    <a:pt x="525" y="671"/>
                  </a:lnTo>
                  <a:lnTo>
                    <a:pt x="615" y="610"/>
                  </a:lnTo>
                  <a:lnTo>
                    <a:pt x="646" y="560"/>
                  </a:lnTo>
                  <a:lnTo>
                    <a:pt x="646" y="509"/>
                  </a:lnTo>
                  <a:lnTo>
                    <a:pt x="586" y="366"/>
                  </a:lnTo>
                  <a:lnTo>
                    <a:pt x="514" y="264"/>
                  </a:lnTo>
                  <a:lnTo>
                    <a:pt x="484" y="213"/>
                  </a:lnTo>
                  <a:lnTo>
                    <a:pt x="424" y="184"/>
                  </a:lnTo>
                  <a:lnTo>
                    <a:pt x="364" y="173"/>
                  </a:lnTo>
                  <a:lnTo>
                    <a:pt x="393" y="264"/>
                  </a:lnTo>
                  <a:lnTo>
                    <a:pt x="403" y="325"/>
                  </a:lnTo>
                  <a:lnTo>
                    <a:pt x="403" y="386"/>
                  </a:lnTo>
                  <a:lnTo>
                    <a:pt x="384" y="397"/>
                  </a:lnTo>
                  <a:lnTo>
                    <a:pt x="343" y="417"/>
                  </a:lnTo>
                  <a:lnTo>
                    <a:pt x="272" y="417"/>
                  </a:lnTo>
                  <a:lnTo>
                    <a:pt x="272" y="376"/>
                  </a:lnTo>
                  <a:lnTo>
                    <a:pt x="282" y="274"/>
                  </a:lnTo>
                  <a:lnTo>
                    <a:pt x="282" y="204"/>
                  </a:lnTo>
                  <a:lnTo>
                    <a:pt x="201" y="153"/>
                  </a:lnTo>
                  <a:lnTo>
                    <a:pt x="111" y="133"/>
                  </a:lnTo>
                  <a:lnTo>
                    <a:pt x="111" y="133"/>
                  </a:lnTo>
                  <a:lnTo>
                    <a:pt x="0" y="133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4" name="Freeform 43"/>
            <p:cNvSpPr>
              <a:spLocks noChangeAspect="1"/>
            </p:cNvSpPr>
            <p:nvPr/>
          </p:nvSpPr>
          <p:spPr bwMode="auto">
            <a:xfrm>
              <a:off x="3498876" y="1277917"/>
              <a:ext cx="392112" cy="1939925"/>
            </a:xfrm>
            <a:custGeom>
              <a:avLst/>
              <a:gdLst/>
              <a:ahLst/>
              <a:cxnLst>
                <a:cxn ang="0">
                  <a:pos x="606" y="233"/>
                </a:cxn>
                <a:cxn ang="0">
                  <a:pos x="606" y="182"/>
                </a:cxn>
                <a:cxn ang="0">
                  <a:pos x="535" y="142"/>
                </a:cxn>
                <a:cxn ang="0">
                  <a:pos x="495" y="121"/>
                </a:cxn>
                <a:cxn ang="0">
                  <a:pos x="404" y="131"/>
                </a:cxn>
                <a:cxn ang="0">
                  <a:pos x="333" y="182"/>
                </a:cxn>
                <a:cxn ang="0">
                  <a:pos x="263" y="254"/>
                </a:cxn>
                <a:cxn ang="0">
                  <a:pos x="203" y="336"/>
                </a:cxn>
                <a:cxn ang="0">
                  <a:pos x="152" y="416"/>
                </a:cxn>
                <a:cxn ang="0">
                  <a:pos x="152" y="508"/>
                </a:cxn>
                <a:cxn ang="0">
                  <a:pos x="141" y="4229"/>
                </a:cxn>
                <a:cxn ang="0">
                  <a:pos x="0" y="4229"/>
                </a:cxn>
                <a:cxn ang="0">
                  <a:pos x="10" y="579"/>
                </a:cxn>
                <a:cxn ang="0">
                  <a:pos x="40" y="346"/>
                </a:cxn>
                <a:cxn ang="0">
                  <a:pos x="141" y="193"/>
                </a:cxn>
                <a:cxn ang="0">
                  <a:pos x="222" y="92"/>
                </a:cxn>
                <a:cxn ang="0">
                  <a:pos x="323" y="29"/>
                </a:cxn>
                <a:cxn ang="0">
                  <a:pos x="475" y="0"/>
                </a:cxn>
                <a:cxn ang="0">
                  <a:pos x="656" y="29"/>
                </a:cxn>
                <a:cxn ang="0">
                  <a:pos x="798" y="121"/>
                </a:cxn>
                <a:cxn ang="0">
                  <a:pos x="849" y="213"/>
                </a:cxn>
                <a:cxn ang="0">
                  <a:pos x="868" y="325"/>
                </a:cxn>
                <a:cxn ang="0">
                  <a:pos x="828" y="426"/>
                </a:cxn>
                <a:cxn ang="0">
                  <a:pos x="748" y="487"/>
                </a:cxn>
                <a:cxn ang="0">
                  <a:pos x="636" y="498"/>
                </a:cxn>
                <a:cxn ang="0">
                  <a:pos x="545" y="477"/>
                </a:cxn>
                <a:cxn ang="0">
                  <a:pos x="515" y="396"/>
                </a:cxn>
                <a:cxn ang="0">
                  <a:pos x="515" y="315"/>
                </a:cxn>
                <a:cxn ang="0">
                  <a:pos x="545" y="274"/>
                </a:cxn>
                <a:cxn ang="0">
                  <a:pos x="616" y="233"/>
                </a:cxn>
                <a:cxn ang="0">
                  <a:pos x="616" y="233"/>
                </a:cxn>
                <a:cxn ang="0">
                  <a:pos x="606" y="233"/>
                </a:cxn>
              </a:cxnLst>
              <a:rect l="0" t="0" r="r" b="b"/>
              <a:pathLst>
                <a:path w="868" h="4229">
                  <a:moveTo>
                    <a:pt x="606" y="233"/>
                  </a:moveTo>
                  <a:lnTo>
                    <a:pt x="606" y="182"/>
                  </a:lnTo>
                  <a:lnTo>
                    <a:pt x="535" y="142"/>
                  </a:lnTo>
                  <a:lnTo>
                    <a:pt x="495" y="121"/>
                  </a:lnTo>
                  <a:lnTo>
                    <a:pt x="404" y="131"/>
                  </a:lnTo>
                  <a:lnTo>
                    <a:pt x="333" y="182"/>
                  </a:lnTo>
                  <a:lnTo>
                    <a:pt x="263" y="254"/>
                  </a:lnTo>
                  <a:lnTo>
                    <a:pt x="203" y="336"/>
                  </a:lnTo>
                  <a:lnTo>
                    <a:pt x="152" y="416"/>
                  </a:lnTo>
                  <a:lnTo>
                    <a:pt x="152" y="508"/>
                  </a:lnTo>
                  <a:lnTo>
                    <a:pt x="141" y="4229"/>
                  </a:lnTo>
                  <a:lnTo>
                    <a:pt x="0" y="4229"/>
                  </a:lnTo>
                  <a:lnTo>
                    <a:pt x="10" y="579"/>
                  </a:lnTo>
                  <a:lnTo>
                    <a:pt x="40" y="346"/>
                  </a:lnTo>
                  <a:lnTo>
                    <a:pt x="141" y="193"/>
                  </a:lnTo>
                  <a:lnTo>
                    <a:pt x="222" y="92"/>
                  </a:lnTo>
                  <a:lnTo>
                    <a:pt x="323" y="29"/>
                  </a:lnTo>
                  <a:lnTo>
                    <a:pt x="475" y="0"/>
                  </a:lnTo>
                  <a:lnTo>
                    <a:pt x="656" y="29"/>
                  </a:lnTo>
                  <a:lnTo>
                    <a:pt x="798" y="121"/>
                  </a:lnTo>
                  <a:lnTo>
                    <a:pt x="849" y="213"/>
                  </a:lnTo>
                  <a:lnTo>
                    <a:pt x="868" y="325"/>
                  </a:lnTo>
                  <a:lnTo>
                    <a:pt x="828" y="426"/>
                  </a:lnTo>
                  <a:lnTo>
                    <a:pt x="748" y="487"/>
                  </a:lnTo>
                  <a:lnTo>
                    <a:pt x="636" y="498"/>
                  </a:lnTo>
                  <a:lnTo>
                    <a:pt x="545" y="477"/>
                  </a:lnTo>
                  <a:lnTo>
                    <a:pt x="515" y="396"/>
                  </a:lnTo>
                  <a:lnTo>
                    <a:pt x="515" y="315"/>
                  </a:lnTo>
                  <a:lnTo>
                    <a:pt x="545" y="274"/>
                  </a:lnTo>
                  <a:lnTo>
                    <a:pt x="616" y="233"/>
                  </a:lnTo>
                  <a:lnTo>
                    <a:pt x="616" y="233"/>
                  </a:lnTo>
                  <a:lnTo>
                    <a:pt x="606" y="233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5" name="Freeform 44"/>
            <p:cNvSpPr>
              <a:spLocks noChangeAspect="1"/>
            </p:cNvSpPr>
            <p:nvPr/>
          </p:nvSpPr>
          <p:spPr bwMode="auto">
            <a:xfrm>
              <a:off x="3608413" y="1404917"/>
              <a:ext cx="85725" cy="1808163"/>
            </a:xfrm>
            <a:custGeom>
              <a:avLst/>
              <a:gdLst/>
              <a:ahLst/>
              <a:cxnLst>
                <a:cxn ang="0">
                  <a:pos x="193" y="0"/>
                </a:cxn>
                <a:cxn ang="0">
                  <a:pos x="92" y="51"/>
                </a:cxn>
                <a:cxn ang="0">
                  <a:pos x="41" y="102"/>
                </a:cxn>
                <a:cxn ang="0">
                  <a:pos x="21" y="245"/>
                </a:cxn>
                <a:cxn ang="0">
                  <a:pos x="10" y="3945"/>
                </a:cxn>
                <a:cxn ang="0">
                  <a:pos x="0" y="3945"/>
                </a:cxn>
              </a:cxnLst>
              <a:rect l="0" t="0" r="r" b="b"/>
              <a:pathLst>
                <a:path w="193" h="3945">
                  <a:moveTo>
                    <a:pt x="193" y="0"/>
                  </a:moveTo>
                  <a:lnTo>
                    <a:pt x="92" y="51"/>
                  </a:lnTo>
                  <a:lnTo>
                    <a:pt x="41" y="102"/>
                  </a:lnTo>
                  <a:lnTo>
                    <a:pt x="21" y="245"/>
                  </a:lnTo>
                  <a:lnTo>
                    <a:pt x="10" y="3945"/>
                  </a:lnTo>
                  <a:lnTo>
                    <a:pt x="0" y="3945"/>
                  </a:lnTo>
                </a:path>
              </a:pathLst>
            </a:custGeom>
            <a:noFill/>
            <a:ln w="26988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6" name="Freeform 45"/>
            <p:cNvSpPr>
              <a:spLocks noChangeAspect="1"/>
            </p:cNvSpPr>
            <p:nvPr/>
          </p:nvSpPr>
          <p:spPr bwMode="auto">
            <a:xfrm>
              <a:off x="3995763" y="988992"/>
              <a:ext cx="1412875" cy="122238"/>
            </a:xfrm>
            <a:custGeom>
              <a:avLst/>
              <a:gdLst/>
              <a:ahLst/>
              <a:cxnLst>
                <a:cxn ang="0">
                  <a:pos x="0" y="264"/>
                </a:cxn>
                <a:cxn ang="0">
                  <a:pos x="40" y="172"/>
                </a:cxn>
                <a:cxn ang="0">
                  <a:pos x="100" y="121"/>
                </a:cxn>
                <a:cxn ang="0">
                  <a:pos x="181" y="80"/>
                </a:cxn>
                <a:cxn ang="0">
                  <a:pos x="343" y="39"/>
                </a:cxn>
                <a:cxn ang="0">
                  <a:pos x="424" y="19"/>
                </a:cxn>
                <a:cxn ang="0">
                  <a:pos x="647" y="0"/>
                </a:cxn>
                <a:cxn ang="0">
                  <a:pos x="3122" y="0"/>
                </a:cxn>
                <a:cxn ang="0">
                  <a:pos x="3122" y="0"/>
                </a:cxn>
              </a:cxnLst>
              <a:rect l="0" t="0" r="r" b="b"/>
              <a:pathLst>
                <a:path w="3122" h="264">
                  <a:moveTo>
                    <a:pt x="0" y="264"/>
                  </a:moveTo>
                  <a:lnTo>
                    <a:pt x="40" y="172"/>
                  </a:lnTo>
                  <a:lnTo>
                    <a:pt x="100" y="121"/>
                  </a:lnTo>
                  <a:lnTo>
                    <a:pt x="181" y="80"/>
                  </a:lnTo>
                  <a:lnTo>
                    <a:pt x="343" y="39"/>
                  </a:lnTo>
                  <a:lnTo>
                    <a:pt x="424" y="19"/>
                  </a:lnTo>
                  <a:lnTo>
                    <a:pt x="647" y="0"/>
                  </a:lnTo>
                  <a:lnTo>
                    <a:pt x="3122" y="0"/>
                  </a:lnTo>
                  <a:lnTo>
                    <a:pt x="3122" y="0"/>
                  </a:lnTo>
                </a:path>
              </a:pathLst>
            </a:custGeom>
            <a:noFill/>
            <a:ln w="26988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7" name="Freeform 46"/>
            <p:cNvSpPr>
              <a:spLocks noChangeAspect="1"/>
            </p:cNvSpPr>
            <p:nvPr/>
          </p:nvSpPr>
          <p:spPr bwMode="auto">
            <a:xfrm>
              <a:off x="3644926" y="1446192"/>
              <a:ext cx="433387" cy="1171575"/>
            </a:xfrm>
            <a:custGeom>
              <a:avLst/>
              <a:gdLst/>
              <a:ahLst/>
              <a:cxnLst>
                <a:cxn ang="0">
                  <a:pos x="20" y="122"/>
                </a:cxn>
                <a:cxn ang="0">
                  <a:pos x="10" y="417"/>
                </a:cxn>
                <a:cxn ang="0">
                  <a:pos x="101" y="722"/>
                </a:cxn>
                <a:cxn ang="0">
                  <a:pos x="20" y="845"/>
                </a:cxn>
                <a:cxn ang="0">
                  <a:pos x="111" y="957"/>
                </a:cxn>
                <a:cxn ang="0">
                  <a:pos x="222" y="834"/>
                </a:cxn>
                <a:cxn ang="0">
                  <a:pos x="404" y="1109"/>
                </a:cxn>
                <a:cxn ang="0">
                  <a:pos x="303" y="1342"/>
                </a:cxn>
                <a:cxn ang="0">
                  <a:pos x="80" y="1292"/>
                </a:cxn>
                <a:cxn ang="0">
                  <a:pos x="121" y="1241"/>
                </a:cxn>
                <a:cxn ang="0">
                  <a:pos x="232" y="1190"/>
                </a:cxn>
                <a:cxn ang="0">
                  <a:pos x="161" y="1088"/>
                </a:cxn>
                <a:cxn ang="0">
                  <a:pos x="10" y="1231"/>
                </a:cxn>
                <a:cxn ang="0">
                  <a:pos x="10" y="1526"/>
                </a:cxn>
                <a:cxn ang="0">
                  <a:pos x="70" y="1861"/>
                </a:cxn>
                <a:cxn ang="0">
                  <a:pos x="60" y="1993"/>
                </a:cxn>
                <a:cxn ang="0">
                  <a:pos x="30" y="2217"/>
                </a:cxn>
                <a:cxn ang="0">
                  <a:pos x="10" y="2502"/>
                </a:cxn>
                <a:cxn ang="0">
                  <a:pos x="80" y="2522"/>
                </a:cxn>
                <a:cxn ang="0">
                  <a:pos x="80" y="2349"/>
                </a:cxn>
                <a:cxn ang="0">
                  <a:pos x="222" y="2024"/>
                </a:cxn>
                <a:cxn ang="0">
                  <a:pos x="171" y="1872"/>
                </a:cxn>
                <a:cxn ang="0">
                  <a:pos x="253" y="1821"/>
                </a:cxn>
                <a:cxn ang="0">
                  <a:pos x="303" y="1647"/>
                </a:cxn>
                <a:cxn ang="0">
                  <a:pos x="181" y="1597"/>
                </a:cxn>
                <a:cxn ang="0">
                  <a:pos x="191" y="1719"/>
                </a:cxn>
                <a:cxn ang="0">
                  <a:pos x="121" y="1759"/>
                </a:cxn>
                <a:cxn ang="0">
                  <a:pos x="80" y="1567"/>
                </a:cxn>
                <a:cxn ang="0">
                  <a:pos x="414" y="1333"/>
                </a:cxn>
                <a:cxn ang="0">
                  <a:pos x="455" y="986"/>
                </a:cxn>
                <a:cxn ang="0">
                  <a:pos x="212" y="753"/>
                </a:cxn>
                <a:cxn ang="0">
                  <a:pos x="111" y="550"/>
                </a:cxn>
                <a:cxn ang="0">
                  <a:pos x="555" y="732"/>
                </a:cxn>
                <a:cxn ang="0">
                  <a:pos x="515" y="794"/>
                </a:cxn>
                <a:cxn ang="0">
                  <a:pos x="626" y="967"/>
                </a:cxn>
                <a:cxn ang="0">
                  <a:pos x="757" y="804"/>
                </a:cxn>
                <a:cxn ang="0">
                  <a:pos x="716" y="591"/>
                </a:cxn>
                <a:cxn ang="0">
                  <a:pos x="798" y="458"/>
                </a:cxn>
                <a:cxn ang="0">
                  <a:pos x="808" y="529"/>
                </a:cxn>
                <a:cxn ang="0">
                  <a:pos x="959" y="499"/>
                </a:cxn>
                <a:cxn ang="0">
                  <a:pos x="829" y="366"/>
                </a:cxn>
                <a:cxn ang="0">
                  <a:pos x="677" y="286"/>
                </a:cxn>
                <a:cxn ang="0">
                  <a:pos x="444" y="337"/>
                </a:cxn>
                <a:cxn ang="0">
                  <a:pos x="566" y="478"/>
                </a:cxn>
                <a:cxn ang="0">
                  <a:pos x="566" y="366"/>
                </a:cxn>
                <a:cxn ang="0">
                  <a:pos x="656" y="347"/>
                </a:cxn>
                <a:cxn ang="0">
                  <a:pos x="656" y="570"/>
                </a:cxn>
                <a:cxn ang="0">
                  <a:pos x="434" y="661"/>
                </a:cxn>
                <a:cxn ang="0">
                  <a:pos x="130" y="458"/>
                </a:cxn>
                <a:cxn ang="0">
                  <a:pos x="303" y="417"/>
                </a:cxn>
                <a:cxn ang="0">
                  <a:pos x="343" y="265"/>
                </a:cxn>
                <a:cxn ang="0">
                  <a:pos x="161" y="265"/>
                </a:cxn>
                <a:cxn ang="0">
                  <a:pos x="121" y="102"/>
                </a:cxn>
                <a:cxn ang="0">
                  <a:pos x="121" y="0"/>
                </a:cxn>
              </a:cxnLst>
              <a:rect l="0" t="0" r="r" b="b"/>
              <a:pathLst>
                <a:path w="959" h="2553">
                  <a:moveTo>
                    <a:pt x="121" y="0"/>
                  </a:moveTo>
                  <a:lnTo>
                    <a:pt x="60" y="41"/>
                  </a:lnTo>
                  <a:lnTo>
                    <a:pt x="20" y="122"/>
                  </a:lnTo>
                  <a:lnTo>
                    <a:pt x="10" y="224"/>
                  </a:lnTo>
                  <a:lnTo>
                    <a:pt x="10" y="326"/>
                  </a:lnTo>
                  <a:lnTo>
                    <a:pt x="10" y="417"/>
                  </a:lnTo>
                  <a:lnTo>
                    <a:pt x="30" y="519"/>
                  </a:lnTo>
                  <a:lnTo>
                    <a:pt x="60" y="630"/>
                  </a:lnTo>
                  <a:lnTo>
                    <a:pt x="101" y="722"/>
                  </a:lnTo>
                  <a:lnTo>
                    <a:pt x="101" y="753"/>
                  </a:lnTo>
                  <a:lnTo>
                    <a:pt x="80" y="824"/>
                  </a:lnTo>
                  <a:lnTo>
                    <a:pt x="20" y="845"/>
                  </a:lnTo>
                  <a:lnTo>
                    <a:pt x="20" y="906"/>
                  </a:lnTo>
                  <a:lnTo>
                    <a:pt x="60" y="957"/>
                  </a:lnTo>
                  <a:lnTo>
                    <a:pt x="111" y="957"/>
                  </a:lnTo>
                  <a:lnTo>
                    <a:pt x="171" y="926"/>
                  </a:lnTo>
                  <a:lnTo>
                    <a:pt x="222" y="875"/>
                  </a:lnTo>
                  <a:lnTo>
                    <a:pt x="222" y="834"/>
                  </a:lnTo>
                  <a:lnTo>
                    <a:pt x="282" y="865"/>
                  </a:lnTo>
                  <a:lnTo>
                    <a:pt x="374" y="967"/>
                  </a:lnTo>
                  <a:lnTo>
                    <a:pt x="404" y="1109"/>
                  </a:lnTo>
                  <a:lnTo>
                    <a:pt x="393" y="1211"/>
                  </a:lnTo>
                  <a:lnTo>
                    <a:pt x="354" y="1292"/>
                  </a:lnTo>
                  <a:lnTo>
                    <a:pt x="303" y="1342"/>
                  </a:lnTo>
                  <a:lnTo>
                    <a:pt x="222" y="1363"/>
                  </a:lnTo>
                  <a:lnTo>
                    <a:pt x="101" y="1342"/>
                  </a:lnTo>
                  <a:lnTo>
                    <a:pt x="80" y="1292"/>
                  </a:lnTo>
                  <a:lnTo>
                    <a:pt x="70" y="1271"/>
                  </a:lnTo>
                  <a:lnTo>
                    <a:pt x="91" y="1231"/>
                  </a:lnTo>
                  <a:lnTo>
                    <a:pt x="121" y="1241"/>
                  </a:lnTo>
                  <a:lnTo>
                    <a:pt x="161" y="1252"/>
                  </a:lnTo>
                  <a:lnTo>
                    <a:pt x="202" y="1221"/>
                  </a:lnTo>
                  <a:lnTo>
                    <a:pt x="232" y="1190"/>
                  </a:lnTo>
                  <a:lnTo>
                    <a:pt x="232" y="1139"/>
                  </a:lnTo>
                  <a:lnTo>
                    <a:pt x="202" y="1109"/>
                  </a:lnTo>
                  <a:lnTo>
                    <a:pt x="161" y="1088"/>
                  </a:lnTo>
                  <a:lnTo>
                    <a:pt x="70" y="1109"/>
                  </a:lnTo>
                  <a:lnTo>
                    <a:pt x="30" y="1170"/>
                  </a:lnTo>
                  <a:lnTo>
                    <a:pt x="10" y="1231"/>
                  </a:lnTo>
                  <a:lnTo>
                    <a:pt x="10" y="1313"/>
                  </a:lnTo>
                  <a:lnTo>
                    <a:pt x="101" y="1414"/>
                  </a:lnTo>
                  <a:lnTo>
                    <a:pt x="10" y="1526"/>
                  </a:lnTo>
                  <a:lnTo>
                    <a:pt x="10" y="1627"/>
                  </a:lnTo>
                  <a:lnTo>
                    <a:pt x="0" y="1739"/>
                  </a:lnTo>
                  <a:lnTo>
                    <a:pt x="70" y="1861"/>
                  </a:lnTo>
                  <a:lnTo>
                    <a:pt x="151" y="1973"/>
                  </a:lnTo>
                  <a:lnTo>
                    <a:pt x="130" y="1993"/>
                  </a:lnTo>
                  <a:lnTo>
                    <a:pt x="60" y="1993"/>
                  </a:lnTo>
                  <a:lnTo>
                    <a:pt x="20" y="2064"/>
                  </a:lnTo>
                  <a:lnTo>
                    <a:pt x="60" y="2177"/>
                  </a:lnTo>
                  <a:lnTo>
                    <a:pt x="30" y="2217"/>
                  </a:lnTo>
                  <a:lnTo>
                    <a:pt x="20" y="2298"/>
                  </a:lnTo>
                  <a:lnTo>
                    <a:pt x="10" y="2441"/>
                  </a:lnTo>
                  <a:lnTo>
                    <a:pt x="10" y="2502"/>
                  </a:lnTo>
                  <a:lnTo>
                    <a:pt x="30" y="2553"/>
                  </a:lnTo>
                  <a:lnTo>
                    <a:pt x="70" y="2543"/>
                  </a:lnTo>
                  <a:lnTo>
                    <a:pt x="80" y="2522"/>
                  </a:lnTo>
                  <a:lnTo>
                    <a:pt x="101" y="2482"/>
                  </a:lnTo>
                  <a:lnTo>
                    <a:pt x="80" y="2441"/>
                  </a:lnTo>
                  <a:lnTo>
                    <a:pt x="80" y="2349"/>
                  </a:lnTo>
                  <a:lnTo>
                    <a:pt x="111" y="2267"/>
                  </a:lnTo>
                  <a:lnTo>
                    <a:pt x="212" y="2085"/>
                  </a:lnTo>
                  <a:lnTo>
                    <a:pt x="222" y="2024"/>
                  </a:lnTo>
                  <a:lnTo>
                    <a:pt x="212" y="1943"/>
                  </a:lnTo>
                  <a:lnTo>
                    <a:pt x="191" y="1902"/>
                  </a:lnTo>
                  <a:lnTo>
                    <a:pt x="171" y="1872"/>
                  </a:lnTo>
                  <a:lnTo>
                    <a:pt x="171" y="1841"/>
                  </a:lnTo>
                  <a:lnTo>
                    <a:pt x="202" y="1831"/>
                  </a:lnTo>
                  <a:lnTo>
                    <a:pt x="253" y="1821"/>
                  </a:lnTo>
                  <a:lnTo>
                    <a:pt x="292" y="1780"/>
                  </a:lnTo>
                  <a:lnTo>
                    <a:pt x="333" y="1708"/>
                  </a:lnTo>
                  <a:lnTo>
                    <a:pt x="303" y="1647"/>
                  </a:lnTo>
                  <a:lnTo>
                    <a:pt x="273" y="1608"/>
                  </a:lnTo>
                  <a:lnTo>
                    <a:pt x="232" y="1577"/>
                  </a:lnTo>
                  <a:lnTo>
                    <a:pt x="181" y="1597"/>
                  </a:lnTo>
                  <a:lnTo>
                    <a:pt x="171" y="1637"/>
                  </a:lnTo>
                  <a:lnTo>
                    <a:pt x="171" y="1689"/>
                  </a:lnTo>
                  <a:lnTo>
                    <a:pt x="191" y="1719"/>
                  </a:lnTo>
                  <a:lnTo>
                    <a:pt x="191" y="1759"/>
                  </a:lnTo>
                  <a:lnTo>
                    <a:pt x="181" y="1759"/>
                  </a:lnTo>
                  <a:lnTo>
                    <a:pt x="121" y="1759"/>
                  </a:lnTo>
                  <a:lnTo>
                    <a:pt x="91" y="1708"/>
                  </a:lnTo>
                  <a:lnTo>
                    <a:pt x="70" y="1657"/>
                  </a:lnTo>
                  <a:lnTo>
                    <a:pt x="80" y="1567"/>
                  </a:lnTo>
                  <a:lnTo>
                    <a:pt x="151" y="1495"/>
                  </a:lnTo>
                  <a:lnTo>
                    <a:pt x="253" y="1434"/>
                  </a:lnTo>
                  <a:lnTo>
                    <a:pt x="414" y="1333"/>
                  </a:lnTo>
                  <a:lnTo>
                    <a:pt x="475" y="1231"/>
                  </a:lnTo>
                  <a:lnTo>
                    <a:pt x="494" y="1109"/>
                  </a:lnTo>
                  <a:lnTo>
                    <a:pt x="455" y="986"/>
                  </a:lnTo>
                  <a:lnTo>
                    <a:pt x="393" y="885"/>
                  </a:lnTo>
                  <a:lnTo>
                    <a:pt x="303" y="824"/>
                  </a:lnTo>
                  <a:lnTo>
                    <a:pt x="212" y="753"/>
                  </a:lnTo>
                  <a:lnTo>
                    <a:pt x="171" y="703"/>
                  </a:lnTo>
                  <a:lnTo>
                    <a:pt x="130" y="630"/>
                  </a:lnTo>
                  <a:lnTo>
                    <a:pt x="111" y="550"/>
                  </a:lnTo>
                  <a:lnTo>
                    <a:pt x="222" y="641"/>
                  </a:lnTo>
                  <a:lnTo>
                    <a:pt x="354" y="722"/>
                  </a:lnTo>
                  <a:lnTo>
                    <a:pt x="555" y="732"/>
                  </a:lnTo>
                  <a:lnTo>
                    <a:pt x="626" y="753"/>
                  </a:lnTo>
                  <a:lnTo>
                    <a:pt x="545" y="783"/>
                  </a:lnTo>
                  <a:lnTo>
                    <a:pt x="515" y="794"/>
                  </a:lnTo>
                  <a:lnTo>
                    <a:pt x="504" y="875"/>
                  </a:lnTo>
                  <a:lnTo>
                    <a:pt x="555" y="947"/>
                  </a:lnTo>
                  <a:lnTo>
                    <a:pt x="626" y="967"/>
                  </a:lnTo>
                  <a:lnTo>
                    <a:pt x="706" y="926"/>
                  </a:lnTo>
                  <a:lnTo>
                    <a:pt x="727" y="865"/>
                  </a:lnTo>
                  <a:lnTo>
                    <a:pt x="757" y="804"/>
                  </a:lnTo>
                  <a:lnTo>
                    <a:pt x="706" y="732"/>
                  </a:lnTo>
                  <a:lnTo>
                    <a:pt x="667" y="672"/>
                  </a:lnTo>
                  <a:lnTo>
                    <a:pt x="716" y="591"/>
                  </a:lnTo>
                  <a:lnTo>
                    <a:pt x="747" y="478"/>
                  </a:lnTo>
                  <a:lnTo>
                    <a:pt x="747" y="458"/>
                  </a:lnTo>
                  <a:lnTo>
                    <a:pt x="798" y="458"/>
                  </a:lnTo>
                  <a:lnTo>
                    <a:pt x="839" y="468"/>
                  </a:lnTo>
                  <a:lnTo>
                    <a:pt x="849" y="489"/>
                  </a:lnTo>
                  <a:lnTo>
                    <a:pt x="808" y="529"/>
                  </a:lnTo>
                  <a:lnTo>
                    <a:pt x="859" y="601"/>
                  </a:lnTo>
                  <a:lnTo>
                    <a:pt x="949" y="580"/>
                  </a:lnTo>
                  <a:lnTo>
                    <a:pt x="959" y="499"/>
                  </a:lnTo>
                  <a:lnTo>
                    <a:pt x="940" y="438"/>
                  </a:lnTo>
                  <a:lnTo>
                    <a:pt x="899" y="387"/>
                  </a:lnTo>
                  <a:lnTo>
                    <a:pt x="829" y="366"/>
                  </a:lnTo>
                  <a:lnTo>
                    <a:pt x="778" y="387"/>
                  </a:lnTo>
                  <a:lnTo>
                    <a:pt x="706" y="316"/>
                  </a:lnTo>
                  <a:lnTo>
                    <a:pt x="677" y="286"/>
                  </a:lnTo>
                  <a:lnTo>
                    <a:pt x="636" y="265"/>
                  </a:lnTo>
                  <a:lnTo>
                    <a:pt x="515" y="255"/>
                  </a:lnTo>
                  <a:lnTo>
                    <a:pt x="444" y="337"/>
                  </a:lnTo>
                  <a:lnTo>
                    <a:pt x="444" y="427"/>
                  </a:lnTo>
                  <a:lnTo>
                    <a:pt x="475" y="478"/>
                  </a:lnTo>
                  <a:lnTo>
                    <a:pt x="566" y="478"/>
                  </a:lnTo>
                  <a:lnTo>
                    <a:pt x="596" y="427"/>
                  </a:lnTo>
                  <a:lnTo>
                    <a:pt x="596" y="397"/>
                  </a:lnTo>
                  <a:lnTo>
                    <a:pt x="566" y="366"/>
                  </a:lnTo>
                  <a:lnTo>
                    <a:pt x="555" y="326"/>
                  </a:lnTo>
                  <a:lnTo>
                    <a:pt x="606" y="316"/>
                  </a:lnTo>
                  <a:lnTo>
                    <a:pt x="656" y="347"/>
                  </a:lnTo>
                  <a:lnTo>
                    <a:pt x="697" y="407"/>
                  </a:lnTo>
                  <a:lnTo>
                    <a:pt x="697" y="468"/>
                  </a:lnTo>
                  <a:lnTo>
                    <a:pt x="656" y="570"/>
                  </a:lnTo>
                  <a:lnTo>
                    <a:pt x="576" y="630"/>
                  </a:lnTo>
                  <a:lnTo>
                    <a:pt x="535" y="672"/>
                  </a:lnTo>
                  <a:lnTo>
                    <a:pt x="434" y="661"/>
                  </a:lnTo>
                  <a:lnTo>
                    <a:pt x="282" y="580"/>
                  </a:lnTo>
                  <a:lnTo>
                    <a:pt x="171" y="519"/>
                  </a:lnTo>
                  <a:lnTo>
                    <a:pt x="130" y="458"/>
                  </a:lnTo>
                  <a:lnTo>
                    <a:pt x="130" y="366"/>
                  </a:lnTo>
                  <a:lnTo>
                    <a:pt x="243" y="417"/>
                  </a:lnTo>
                  <a:lnTo>
                    <a:pt x="303" y="417"/>
                  </a:lnTo>
                  <a:lnTo>
                    <a:pt x="364" y="376"/>
                  </a:lnTo>
                  <a:lnTo>
                    <a:pt x="383" y="306"/>
                  </a:lnTo>
                  <a:lnTo>
                    <a:pt x="343" y="265"/>
                  </a:lnTo>
                  <a:lnTo>
                    <a:pt x="273" y="286"/>
                  </a:lnTo>
                  <a:lnTo>
                    <a:pt x="232" y="286"/>
                  </a:lnTo>
                  <a:lnTo>
                    <a:pt x="161" y="265"/>
                  </a:lnTo>
                  <a:lnTo>
                    <a:pt x="130" y="235"/>
                  </a:lnTo>
                  <a:lnTo>
                    <a:pt x="121" y="184"/>
                  </a:lnTo>
                  <a:lnTo>
                    <a:pt x="121" y="102"/>
                  </a:lnTo>
                  <a:lnTo>
                    <a:pt x="130" y="62"/>
                  </a:lnTo>
                  <a:lnTo>
                    <a:pt x="130" y="62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8" name="Freeform 47"/>
            <p:cNvSpPr>
              <a:spLocks noChangeAspect="1"/>
            </p:cNvSpPr>
            <p:nvPr/>
          </p:nvSpPr>
          <p:spPr bwMode="auto">
            <a:xfrm>
              <a:off x="5419751" y="5137130"/>
              <a:ext cx="1565275" cy="423862"/>
            </a:xfrm>
            <a:custGeom>
              <a:avLst/>
              <a:gdLst/>
              <a:ahLst/>
              <a:cxnLst>
                <a:cxn ang="0">
                  <a:pos x="0" y="782"/>
                </a:cxn>
                <a:cxn ang="0">
                  <a:pos x="2914" y="761"/>
                </a:cxn>
                <a:cxn ang="0">
                  <a:pos x="3088" y="701"/>
                </a:cxn>
                <a:cxn ang="0">
                  <a:pos x="3200" y="609"/>
                </a:cxn>
                <a:cxn ang="0">
                  <a:pos x="3241" y="538"/>
                </a:cxn>
                <a:cxn ang="0">
                  <a:pos x="3271" y="468"/>
                </a:cxn>
                <a:cxn ang="0">
                  <a:pos x="3282" y="355"/>
                </a:cxn>
                <a:cxn ang="0">
                  <a:pos x="3241" y="274"/>
                </a:cxn>
                <a:cxn ang="0">
                  <a:pos x="3200" y="304"/>
                </a:cxn>
                <a:cxn ang="0">
                  <a:pos x="3067" y="345"/>
                </a:cxn>
                <a:cxn ang="0">
                  <a:pos x="2965" y="315"/>
                </a:cxn>
                <a:cxn ang="0">
                  <a:pos x="2914" y="223"/>
                </a:cxn>
                <a:cxn ang="0">
                  <a:pos x="2945" y="102"/>
                </a:cxn>
                <a:cxn ang="0">
                  <a:pos x="2986" y="51"/>
                </a:cxn>
                <a:cxn ang="0">
                  <a:pos x="3047" y="20"/>
                </a:cxn>
                <a:cxn ang="0">
                  <a:pos x="3118" y="0"/>
                </a:cxn>
                <a:cxn ang="0">
                  <a:pos x="3220" y="20"/>
                </a:cxn>
                <a:cxn ang="0">
                  <a:pos x="3292" y="61"/>
                </a:cxn>
                <a:cxn ang="0">
                  <a:pos x="3384" y="192"/>
                </a:cxn>
                <a:cxn ang="0">
                  <a:pos x="3444" y="243"/>
                </a:cxn>
                <a:cxn ang="0">
                  <a:pos x="3465" y="355"/>
                </a:cxn>
                <a:cxn ang="0">
                  <a:pos x="3465" y="487"/>
                </a:cxn>
                <a:cxn ang="0">
                  <a:pos x="3363" y="650"/>
                </a:cxn>
                <a:cxn ang="0">
                  <a:pos x="3241" y="772"/>
                </a:cxn>
                <a:cxn ang="0">
                  <a:pos x="3139" y="833"/>
                </a:cxn>
                <a:cxn ang="0">
                  <a:pos x="3037" y="874"/>
                </a:cxn>
                <a:cxn ang="0">
                  <a:pos x="2945" y="894"/>
                </a:cxn>
                <a:cxn ang="0">
                  <a:pos x="0" y="894"/>
                </a:cxn>
                <a:cxn ang="0">
                  <a:pos x="0" y="925"/>
                </a:cxn>
                <a:cxn ang="0">
                  <a:pos x="0" y="782"/>
                </a:cxn>
              </a:cxnLst>
              <a:rect l="0" t="0" r="r" b="b"/>
              <a:pathLst>
                <a:path w="3465" h="925">
                  <a:moveTo>
                    <a:pt x="0" y="782"/>
                  </a:moveTo>
                  <a:lnTo>
                    <a:pt x="2914" y="761"/>
                  </a:lnTo>
                  <a:lnTo>
                    <a:pt x="3088" y="701"/>
                  </a:lnTo>
                  <a:lnTo>
                    <a:pt x="3200" y="609"/>
                  </a:lnTo>
                  <a:lnTo>
                    <a:pt x="3241" y="538"/>
                  </a:lnTo>
                  <a:lnTo>
                    <a:pt x="3271" y="468"/>
                  </a:lnTo>
                  <a:lnTo>
                    <a:pt x="3282" y="355"/>
                  </a:lnTo>
                  <a:lnTo>
                    <a:pt x="3241" y="274"/>
                  </a:lnTo>
                  <a:lnTo>
                    <a:pt x="3200" y="304"/>
                  </a:lnTo>
                  <a:lnTo>
                    <a:pt x="3067" y="345"/>
                  </a:lnTo>
                  <a:lnTo>
                    <a:pt x="2965" y="315"/>
                  </a:lnTo>
                  <a:lnTo>
                    <a:pt x="2914" y="223"/>
                  </a:lnTo>
                  <a:lnTo>
                    <a:pt x="2945" y="102"/>
                  </a:lnTo>
                  <a:lnTo>
                    <a:pt x="2986" y="51"/>
                  </a:lnTo>
                  <a:lnTo>
                    <a:pt x="3047" y="20"/>
                  </a:lnTo>
                  <a:lnTo>
                    <a:pt x="3118" y="0"/>
                  </a:lnTo>
                  <a:lnTo>
                    <a:pt x="3220" y="20"/>
                  </a:lnTo>
                  <a:lnTo>
                    <a:pt x="3292" y="61"/>
                  </a:lnTo>
                  <a:lnTo>
                    <a:pt x="3384" y="192"/>
                  </a:lnTo>
                  <a:lnTo>
                    <a:pt x="3444" y="243"/>
                  </a:lnTo>
                  <a:lnTo>
                    <a:pt x="3465" y="355"/>
                  </a:lnTo>
                  <a:lnTo>
                    <a:pt x="3465" y="487"/>
                  </a:lnTo>
                  <a:lnTo>
                    <a:pt x="3363" y="650"/>
                  </a:lnTo>
                  <a:lnTo>
                    <a:pt x="3241" y="772"/>
                  </a:lnTo>
                  <a:lnTo>
                    <a:pt x="3139" y="833"/>
                  </a:lnTo>
                  <a:lnTo>
                    <a:pt x="3037" y="874"/>
                  </a:lnTo>
                  <a:lnTo>
                    <a:pt x="2945" y="894"/>
                  </a:lnTo>
                  <a:lnTo>
                    <a:pt x="0" y="894"/>
                  </a:lnTo>
                  <a:lnTo>
                    <a:pt x="0" y="925"/>
                  </a:lnTo>
                  <a:lnTo>
                    <a:pt x="0" y="782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39" name="Freeform 48"/>
            <p:cNvSpPr>
              <a:spLocks noChangeAspect="1"/>
            </p:cNvSpPr>
            <p:nvPr/>
          </p:nvSpPr>
          <p:spPr bwMode="auto">
            <a:xfrm>
              <a:off x="6627838" y="4845030"/>
              <a:ext cx="307975" cy="284162"/>
            </a:xfrm>
            <a:custGeom>
              <a:avLst/>
              <a:gdLst/>
              <a:ahLst/>
              <a:cxnLst>
                <a:cxn ang="0">
                  <a:pos x="682" y="620"/>
                </a:cxn>
                <a:cxn ang="0">
                  <a:pos x="641" y="570"/>
                </a:cxn>
                <a:cxn ang="0">
                  <a:pos x="611" y="529"/>
                </a:cxn>
                <a:cxn ang="0">
                  <a:pos x="570" y="468"/>
                </a:cxn>
                <a:cxn ang="0">
                  <a:pos x="560" y="417"/>
                </a:cxn>
                <a:cxn ang="0">
                  <a:pos x="560" y="366"/>
                </a:cxn>
                <a:cxn ang="0">
                  <a:pos x="590" y="305"/>
                </a:cxn>
                <a:cxn ang="0">
                  <a:pos x="621" y="254"/>
                </a:cxn>
                <a:cxn ang="0">
                  <a:pos x="641" y="214"/>
                </a:cxn>
                <a:cxn ang="0">
                  <a:pos x="621" y="194"/>
                </a:cxn>
                <a:cxn ang="0">
                  <a:pos x="570" y="163"/>
                </a:cxn>
                <a:cxn ang="0">
                  <a:pos x="539" y="163"/>
                </a:cxn>
                <a:cxn ang="0">
                  <a:pos x="478" y="163"/>
                </a:cxn>
                <a:cxn ang="0">
                  <a:pos x="437" y="194"/>
                </a:cxn>
                <a:cxn ang="0">
                  <a:pos x="407" y="194"/>
                </a:cxn>
                <a:cxn ang="0">
                  <a:pos x="386" y="183"/>
                </a:cxn>
                <a:cxn ang="0">
                  <a:pos x="386" y="153"/>
                </a:cxn>
                <a:cxn ang="0">
                  <a:pos x="357" y="122"/>
                </a:cxn>
                <a:cxn ang="0">
                  <a:pos x="335" y="81"/>
                </a:cxn>
                <a:cxn ang="0">
                  <a:pos x="275" y="71"/>
                </a:cxn>
                <a:cxn ang="0">
                  <a:pos x="194" y="71"/>
                </a:cxn>
                <a:cxn ang="0">
                  <a:pos x="153" y="61"/>
                </a:cxn>
                <a:cxn ang="0">
                  <a:pos x="81" y="20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41"/>
                </a:cxn>
                <a:cxn ang="0">
                  <a:pos x="30" y="81"/>
                </a:cxn>
                <a:cxn ang="0">
                  <a:pos x="71" y="122"/>
                </a:cxn>
                <a:cxn ang="0">
                  <a:pos x="102" y="153"/>
                </a:cxn>
                <a:cxn ang="0">
                  <a:pos x="122" y="204"/>
                </a:cxn>
                <a:cxn ang="0">
                  <a:pos x="163" y="274"/>
                </a:cxn>
                <a:cxn ang="0">
                  <a:pos x="204" y="305"/>
                </a:cxn>
                <a:cxn ang="0">
                  <a:pos x="265" y="346"/>
                </a:cxn>
                <a:cxn ang="0">
                  <a:pos x="204" y="407"/>
                </a:cxn>
                <a:cxn ang="0">
                  <a:pos x="183" y="458"/>
                </a:cxn>
                <a:cxn ang="0">
                  <a:pos x="183" y="529"/>
                </a:cxn>
                <a:cxn ang="0">
                  <a:pos x="234" y="600"/>
                </a:cxn>
                <a:cxn ang="0">
                  <a:pos x="296" y="560"/>
                </a:cxn>
                <a:cxn ang="0">
                  <a:pos x="335" y="529"/>
                </a:cxn>
                <a:cxn ang="0">
                  <a:pos x="396" y="518"/>
                </a:cxn>
                <a:cxn ang="0">
                  <a:pos x="459" y="529"/>
                </a:cxn>
                <a:cxn ang="0">
                  <a:pos x="459" y="529"/>
                </a:cxn>
                <a:cxn ang="0">
                  <a:pos x="682" y="620"/>
                </a:cxn>
              </a:cxnLst>
              <a:rect l="0" t="0" r="r" b="b"/>
              <a:pathLst>
                <a:path w="682" h="620">
                  <a:moveTo>
                    <a:pt x="682" y="620"/>
                  </a:moveTo>
                  <a:lnTo>
                    <a:pt x="641" y="570"/>
                  </a:lnTo>
                  <a:lnTo>
                    <a:pt x="611" y="529"/>
                  </a:lnTo>
                  <a:lnTo>
                    <a:pt x="570" y="468"/>
                  </a:lnTo>
                  <a:lnTo>
                    <a:pt x="560" y="417"/>
                  </a:lnTo>
                  <a:lnTo>
                    <a:pt x="560" y="366"/>
                  </a:lnTo>
                  <a:lnTo>
                    <a:pt x="590" y="305"/>
                  </a:lnTo>
                  <a:lnTo>
                    <a:pt x="621" y="254"/>
                  </a:lnTo>
                  <a:lnTo>
                    <a:pt x="641" y="214"/>
                  </a:lnTo>
                  <a:lnTo>
                    <a:pt x="621" y="194"/>
                  </a:lnTo>
                  <a:lnTo>
                    <a:pt x="570" y="163"/>
                  </a:lnTo>
                  <a:lnTo>
                    <a:pt x="539" y="163"/>
                  </a:lnTo>
                  <a:lnTo>
                    <a:pt x="478" y="163"/>
                  </a:lnTo>
                  <a:lnTo>
                    <a:pt x="437" y="194"/>
                  </a:lnTo>
                  <a:lnTo>
                    <a:pt x="407" y="194"/>
                  </a:lnTo>
                  <a:lnTo>
                    <a:pt x="386" y="183"/>
                  </a:lnTo>
                  <a:lnTo>
                    <a:pt x="386" y="153"/>
                  </a:lnTo>
                  <a:lnTo>
                    <a:pt x="357" y="122"/>
                  </a:lnTo>
                  <a:lnTo>
                    <a:pt x="335" y="81"/>
                  </a:lnTo>
                  <a:lnTo>
                    <a:pt x="275" y="71"/>
                  </a:lnTo>
                  <a:lnTo>
                    <a:pt x="194" y="71"/>
                  </a:lnTo>
                  <a:lnTo>
                    <a:pt x="153" y="61"/>
                  </a:lnTo>
                  <a:lnTo>
                    <a:pt x="81" y="20"/>
                  </a:lnTo>
                  <a:lnTo>
                    <a:pt x="51" y="0"/>
                  </a:lnTo>
                  <a:lnTo>
                    <a:pt x="20" y="0"/>
                  </a:lnTo>
                  <a:lnTo>
                    <a:pt x="0" y="41"/>
                  </a:lnTo>
                  <a:lnTo>
                    <a:pt x="30" y="81"/>
                  </a:lnTo>
                  <a:lnTo>
                    <a:pt x="71" y="122"/>
                  </a:lnTo>
                  <a:lnTo>
                    <a:pt x="102" y="153"/>
                  </a:lnTo>
                  <a:lnTo>
                    <a:pt x="122" y="204"/>
                  </a:lnTo>
                  <a:lnTo>
                    <a:pt x="163" y="274"/>
                  </a:lnTo>
                  <a:lnTo>
                    <a:pt x="204" y="305"/>
                  </a:lnTo>
                  <a:lnTo>
                    <a:pt x="265" y="346"/>
                  </a:lnTo>
                  <a:lnTo>
                    <a:pt x="204" y="407"/>
                  </a:lnTo>
                  <a:lnTo>
                    <a:pt x="183" y="458"/>
                  </a:lnTo>
                  <a:lnTo>
                    <a:pt x="183" y="529"/>
                  </a:lnTo>
                  <a:lnTo>
                    <a:pt x="234" y="600"/>
                  </a:lnTo>
                  <a:lnTo>
                    <a:pt x="296" y="560"/>
                  </a:lnTo>
                  <a:lnTo>
                    <a:pt x="335" y="529"/>
                  </a:lnTo>
                  <a:lnTo>
                    <a:pt x="396" y="518"/>
                  </a:lnTo>
                  <a:lnTo>
                    <a:pt x="459" y="529"/>
                  </a:lnTo>
                  <a:lnTo>
                    <a:pt x="459" y="529"/>
                  </a:lnTo>
                  <a:lnTo>
                    <a:pt x="682" y="620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grpSp>
          <p:nvGrpSpPr>
            <p:cNvPr id="6" name="Group 49"/>
            <p:cNvGrpSpPr>
              <a:grpSpLocks noChangeAspect="1"/>
            </p:cNvGrpSpPr>
            <p:nvPr/>
          </p:nvGrpSpPr>
          <p:grpSpPr bwMode="auto">
            <a:xfrm>
              <a:off x="6945340" y="5133943"/>
              <a:ext cx="400050" cy="415924"/>
              <a:chOff x="2545" y="3494"/>
              <a:chExt cx="279" cy="290"/>
            </a:xfrm>
          </p:grpSpPr>
          <p:sp>
            <p:nvSpPr>
              <p:cNvPr id="172" name="Freeform 50"/>
              <p:cNvSpPr>
                <a:spLocks noChangeAspect="1"/>
              </p:cNvSpPr>
              <p:nvPr/>
            </p:nvSpPr>
            <p:spPr bwMode="auto">
              <a:xfrm>
                <a:off x="2677" y="3626"/>
                <a:ext cx="142" cy="148"/>
              </a:xfrm>
              <a:custGeom>
                <a:avLst/>
                <a:gdLst/>
                <a:ahLst/>
                <a:cxnLst>
                  <a:cxn ang="0">
                    <a:pos x="0" y="9"/>
                  </a:cxn>
                  <a:cxn ang="0">
                    <a:pos x="92" y="111"/>
                  </a:cxn>
                  <a:cxn ang="0">
                    <a:pos x="153" y="193"/>
                  </a:cxn>
                  <a:cxn ang="0">
                    <a:pos x="214" y="305"/>
                  </a:cxn>
                  <a:cxn ang="0">
                    <a:pos x="255" y="375"/>
                  </a:cxn>
                  <a:cxn ang="0">
                    <a:pos x="275" y="447"/>
                  </a:cxn>
                  <a:cxn ang="0">
                    <a:pos x="286" y="467"/>
                  </a:cxn>
                  <a:cxn ang="0">
                    <a:pos x="449" y="467"/>
                  </a:cxn>
                  <a:cxn ang="0">
                    <a:pos x="449" y="406"/>
                  </a:cxn>
                  <a:cxn ang="0">
                    <a:pos x="449" y="356"/>
                  </a:cxn>
                  <a:cxn ang="0">
                    <a:pos x="449" y="305"/>
                  </a:cxn>
                  <a:cxn ang="0">
                    <a:pos x="417" y="264"/>
                  </a:cxn>
                  <a:cxn ang="0">
                    <a:pos x="357" y="234"/>
                  </a:cxn>
                  <a:cxn ang="0">
                    <a:pos x="255" y="183"/>
                  </a:cxn>
                  <a:cxn ang="0">
                    <a:pos x="173" y="132"/>
                  </a:cxn>
                  <a:cxn ang="0">
                    <a:pos x="102" y="61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0" y="9"/>
                  </a:cxn>
                </a:cxnLst>
                <a:rect l="0" t="0" r="r" b="b"/>
                <a:pathLst>
                  <a:path w="449" h="467">
                    <a:moveTo>
                      <a:pt x="0" y="9"/>
                    </a:moveTo>
                    <a:lnTo>
                      <a:pt x="92" y="111"/>
                    </a:lnTo>
                    <a:lnTo>
                      <a:pt x="153" y="193"/>
                    </a:lnTo>
                    <a:lnTo>
                      <a:pt x="214" y="305"/>
                    </a:lnTo>
                    <a:lnTo>
                      <a:pt x="255" y="375"/>
                    </a:lnTo>
                    <a:lnTo>
                      <a:pt x="275" y="447"/>
                    </a:lnTo>
                    <a:lnTo>
                      <a:pt x="286" y="467"/>
                    </a:lnTo>
                    <a:lnTo>
                      <a:pt x="449" y="467"/>
                    </a:lnTo>
                    <a:lnTo>
                      <a:pt x="449" y="406"/>
                    </a:lnTo>
                    <a:lnTo>
                      <a:pt x="449" y="356"/>
                    </a:lnTo>
                    <a:lnTo>
                      <a:pt x="449" y="305"/>
                    </a:lnTo>
                    <a:lnTo>
                      <a:pt x="417" y="264"/>
                    </a:lnTo>
                    <a:lnTo>
                      <a:pt x="357" y="234"/>
                    </a:lnTo>
                    <a:lnTo>
                      <a:pt x="255" y="183"/>
                    </a:lnTo>
                    <a:lnTo>
                      <a:pt x="173" y="132"/>
                    </a:lnTo>
                    <a:lnTo>
                      <a:pt x="102" y="61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3" name="Freeform 51"/>
              <p:cNvSpPr>
                <a:spLocks noChangeAspect="1"/>
              </p:cNvSpPr>
              <p:nvPr/>
            </p:nvSpPr>
            <p:spPr bwMode="auto">
              <a:xfrm>
                <a:off x="2632" y="3638"/>
                <a:ext cx="74" cy="146"/>
              </a:xfrm>
              <a:custGeom>
                <a:avLst/>
                <a:gdLst/>
                <a:ahLst/>
                <a:cxnLst>
                  <a:cxn ang="0">
                    <a:pos x="82" y="0"/>
                  </a:cxn>
                  <a:cxn ang="0">
                    <a:pos x="204" y="193"/>
                  </a:cxn>
                  <a:cxn ang="0">
                    <a:pos x="235" y="284"/>
                  </a:cxn>
                  <a:cxn ang="0">
                    <a:pos x="235" y="376"/>
                  </a:cxn>
                  <a:cxn ang="0">
                    <a:pos x="194" y="436"/>
                  </a:cxn>
                  <a:cxn ang="0">
                    <a:pos x="124" y="458"/>
                  </a:cxn>
                  <a:cxn ang="0">
                    <a:pos x="62" y="436"/>
                  </a:cxn>
                  <a:cxn ang="0">
                    <a:pos x="22" y="397"/>
                  </a:cxn>
                  <a:cxn ang="0">
                    <a:pos x="0" y="346"/>
                  </a:cxn>
                  <a:cxn ang="0">
                    <a:pos x="71" y="356"/>
                  </a:cxn>
                  <a:cxn ang="0">
                    <a:pos x="134" y="315"/>
                  </a:cxn>
                  <a:cxn ang="0">
                    <a:pos x="153" y="264"/>
                  </a:cxn>
                  <a:cxn ang="0">
                    <a:pos x="124" y="143"/>
                  </a:cxn>
                  <a:cxn ang="0">
                    <a:pos x="144" y="152"/>
                  </a:cxn>
                  <a:cxn ang="0">
                    <a:pos x="82" y="0"/>
                  </a:cxn>
                </a:cxnLst>
                <a:rect l="0" t="0" r="r" b="b"/>
                <a:pathLst>
                  <a:path w="235" h="458">
                    <a:moveTo>
                      <a:pt x="82" y="0"/>
                    </a:moveTo>
                    <a:lnTo>
                      <a:pt x="204" y="193"/>
                    </a:lnTo>
                    <a:lnTo>
                      <a:pt x="235" y="284"/>
                    </a:lnTo>
                    <a:lnTo>
                      <a:pt x="235" y="376"/>
                    </a:lnTo>
                    <a:lnTo>
                      <a:pt x="194" y="436"/>
                    </a:lnTo>
                    <a:lnTo>
                      <a:pt x="124" y="458"/>
                    </a:lnTo>
                    <a:lnTo>
                      <a:pt x="62" y="436"/>
                    </a:lnTo>
                    <a:lnTo>
                      <a:pt x="22" y="397"/>
                    </a:lnTo>
                    <a:lnTo>
                      <a:pt x="0" y="346"/>
                    </a:lnTo>
                    <a:lnTo>
                      <a:pt x="71" y="356"/>
                    </a:lnTo>
                    <a:lnTo>
                      <a:pt x="134" y="315"/>
                    </a:lnTo>
                    <a:lnTo>
                      <a:pt x="153" y="264"/>
                    </a:lnTo>
                    <a:lnTo>
                      <a:pt x="124" y="143"/>
                    </a:lnTo>
                    <a:lnTo>
                      <a:pt x="144" y="15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4" name="Freeform 52"/>
              <p:cNvSpPr>
                <a:spLocks noChangeAspect="1"/>
              </p:cNvSpPr>
              <p:nvPr/>
            </p:nvSpPr>
            <p:spPr bwMode="auto">
              <a:xfrm>
                <a:off x="2545" y="3638"/>
                <a:ext cx="80" cy="14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256" y="224"/>
                  </a:cxn>
                  <a:cxn ang="0">
                    <a:pos x="225" y="335"/>
                  </a:cxn>
                  <a:cxn ang="0">
                    <a:pos x="154" y="407"/>
                  </a:cxn>
                  <a:cxn ang="0">
                    <a:pos x="92" y="438"/>
                  </a:cxn>
                  <a:cxn ang="0">
                    <a:pos x="11" y="416"/>
                  </a:cxn>
                  <a:cxn ang="0">
                    <a:pos x="0" y="386"/>
                  </a:cxn>
                  <a:cxn ang="0">
                    <a:pos x="0" y="295"/>
                  </a:cxn>
                  <a:cxn ang="0">
                    <a:pos x="103" y="305"/>
                  </a:cxn>
                  <a:cxn ang="0">
                    <a:pos x="143" y="284"/>
                  </a:cxn>
                  <a:cxn ang="0">
                    <a:pos x="205" y="254"/>
                  </a:cxn>
                  <a:cxn ang="0">
                    <a:pos x="215" y="224"/>
                  </a:cxn>
                  <a:cxn ang="0">
                    <a:pos x="235" y="143"/>
                  </a:cxn>
                  <a:cxn ang="0">
                    <a:pos x="235" y="0"/>
                  </a:cxn>
                </a:cxnLst>
                <a:rect l="0" t="0" r="r" b="b"/>
                <a:pathLst>
                  <a:path w="256" h="438">
                    <a:moveTo>
                      <a:pt x="235" y="0"/>
                    </a:moveTo>
                    <a:lnTo>
                      <a:pt x="256" y="224"/>
                    </a:lnTo>
                    <a:lnTo>
                      <a:pt x="225" y="335"/>
                    </a:lnTo>
                    <a:lnTo>
                      <a:pt x="154" y="407"/>
                    </a:lnTo>
                    <a:lnTo>
                      <a:pt x="92" y="438"/>
                    </a:lnTo>
                    <a:lnTo>
                      <a:pt x="11" y="416"/>
                    </a:lnTo>
                    <a:lnTo>
                      <a:pt x="0" y="386"/>
                    </a:lnTo>
                    <a:lnTo>
                      <a:pt x="0" y="295"/>
                    </a:lnTo>
                    <a:lnTo>
                      <a:pt x="103" y="305"/>
                    </a:lnTo>
                    <a:lnTo>
                      <a:pt x="143" y="284"/>
                    </a:lnTo>
                    <a:lnTo>
                      <a:pt x="205" y="254"/>
                    </a:lnTo>
                    <a:lnTo>
                      <a:pt x="215" y="224"/>
                    </a:lnTo>
                    <a:lnTo>
                      <a:pt x="235" y="14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5" name="Freeform 53"/>
              <p:cNvSpPr>
                <a:spLocks noChangeAspect="1"/>
              </p:cNvSpPr>
              <p:nvPr/>
            </p:nvSpPr>
            <p:spPr bwMode="auto">
              <a:xfrm>
                <a:off x="2572" y="3525"/>
                <a:ext cx="102" cy="97"/>
              </a:xfrm>
              <a:custGeom>
                <a:avLst/>
                <a:gdLst/>
                <a:ahLst/>
                <a:cxnLst>
                  <a:cxn ang="0">
                    <a:pos x="327" y="112"/>
                  </a:cxn>
                  <a:cxn ang="0">
                    <a:pos x="327" y="284"/>
                  </a:cxn>
                  <a:cxn ang="0">
                    <a:pos x="286" y="305"/>
                  </a:cxn>
                  <a:cxn ang="0">
                    <a:pos x="143" y="305"/>
                  </a:cxn>
                  <a:cxn ang="0">
                    <a:pos x="112" y="214"/>
                  </a:cxn>
                  <a:cxn ang="0">
                    <a:pos x="82" y="143"/>
                  </a:cxn>
                  <a:cxn ang="0">
                    <a:pos x="21" y="41"/>
                  </a:cxn>
                  <a:cxn ang="0">
                    <a:pos x="0" y="10"/>
                  </a:cxn>
                  <a:cxn ang="0">
                    <a:pos x="0" y="0"/>
                  </a:cxn>
                  <a:cxn ang="0">
                    <a:pos x="102" y="51"/>
                  </a:cxn>
                  <a:cxn ang="0">
                    <a:pos x="143" y="92"/>
                  </a:cxn>
                  <a:cxn ang="0">
                    <a:pos x="286" y="102"/>
                  </a:cxn>
                  <a:cxn ang="0">
                    <a:pos x="286" y="102"/>
                  </a:cxn>
                  <a:cxn ang="0">
                    <a:pos x="327" y="112"/>
                  </a:cxn>
                </a:cxnLst>
                <a:rect l="0" t="0" r="r" b="b"/>
                <a:pathLst>
                  <a:path w="327" h="305">
                    <a:moveTo>
                      <a:pt x="327" y="112"/>
                    </a:moveTo>
                    <a:lnTo>
                      <a:pt x="327" y="284"/>
                    </a:lnTo>
                    <a:lnTo>
                      <a:pt x="286" y="305"/>
                    </a:lnTo>
                    <a:lnTo>
                      <a:pt x="143" y="305"/>
                    </a:lnTo>
                    <a:lnTo>
                      <a:pt x="112" y="214"/>
                    </a:lnTo>
                    <a:lnTo>
                      <a:pt x="82" y="143"/>
                    </a:lnTo>
                    <a:lnTo>
                      <a:pt x="21" y="41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02" y="51"/>
                    </a:lnTo>
                    <a:lnTo>
                      <a:pt x="143" y="92"/>
                    </a:lnTo>
                    <a:lnTo>
                      <a:pt x="286" y="102"/>
                    </a:lnTo>
                    <a:lnTo>
                      <a:pt x="286" y="102"/>
                    </a:lnTo>
                    <a:lnTo>
                      <a:pt x="327" y="112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6" name="Freeform 54"/>
              <p:cNvSpPr>
                <a:spLocks noChangeAspect="1"/>
              </p:cNvSpPr>
              <p:nvPr/>
            </p:nvSpPr>
            <p:spPr bwMode="auto">
              <a:xfrm>
                <a:off x="2687" y="3592"/>
                <a:ext cx="137" cy="62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378" y="19"/>
                  </a:cxn>
                  <a:cxn ang="0">
                    <a:pos x="398" y="40"/>
                  </a:cxn>
                  <a:cxn ang="0">
                    <a:pos x="439" y="60"/>
                  </a:cxn>
                  <a:cxn ang="0">
                    <a:pos x="419" y="111"/>
                  </a:cxn>
                  <a:cxn ang="0">
                    <a:pos x="398" y="162"/>
                  </a:cxn>
                  <a:cxn ang="0">
                    <a:pos x="337" y="193"/>
                  </a:cxn>
                  <a:cxn ang="0">
                    <a:pos x="276" y="193"/>
                  </a:cxn>
                  <a:cxn ang="0">
                    <a:pos x="153" y="142"/>
                  </a:cxn>
                  <a:cxn ang="0">
                    <a:pos x="0" y="30"/>
                  </a:cxn>
                  <a:cxn ang="0">
                    <a:pos x="143" y="102"/>
                  </a:cxn>
                  <a:cxn ang="0">
                    <a:pos x="245" y="122"/>
                  </a:cxn>
                  <a:cxn ang="0">
                    <a:pos x="317" y="91"/>
                  </a:cxn>
                  <a:cxn ang="0">
                    <a:pos x="317" y="50"/>
                  </a:cxn>
                  <a:cxn ang="0">
                    <a:pos x="306" y="50"/>
                  </a:cxn>
                  <a:cxn ang="0">
                    <a:pos x="306" y="0"/>
                  </a:cxn>
                </a:cxnLst>
                <a:rect l="0" t="0" r="r" b="b"/>
                <a:pathLst>
                  <a:path w="439" h="193">
                    <a:moveTo>
                      <a:pt x="306" y="0"/>
                    </a:moveTo>
                    <a:lnTo>
                      <a:pt x="378" y="19"/>
                    </a:lnTo>
                    <a:lnTo>
                      <a:pt x="398" y="40"/>
                    </a:lnTo>
                    <a:lnTo>
                      <a:pt x="439" y="60"/>
                    </a:lnTo>
                    <a:lnTo>
                      <a:pt x="419" y="111"/>
                    </a:lnTo>
                    <a:lnTo>
                      <a:pt x="398" y="162"/>
                    </a:lnTo>
                    <a:lnTo>
                      <a:pt x="337" y="193"/>
                    </a:lnTo>
                    <a:lnTo>
                      <a:pt x="276" y="193"/>
                    </a:lnTo>
                    <a:lnTo>
                      <a:pt x="153" y="142"/>
                    </a:lnTo>
                    <a:lnTo>
                      <a:pt x="0" y="30"/>
                    </a:lnTo>
                    <a:lnTo>
                      <a:pt x="143" y="102"/>
                    </a:lnTo>
                    <a:lnTo>
                      <a:pt x="245" y="122"/>
                    </a:lnTo>
                    <a:lnTo>
                      <a:pt x="317" y="91"/>
                    </a:lnTo>
                    <a:lnTo>
                      <a:pt x="317" y="50"/>
                    </a:lnTo>
                    <a:lnTo>
                      <a:pt x="306" y="5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7" name="Freeform 55"/>
              <p:cNvSpPr>
                <a:spLocks noChangeAspect="1"/>
              </p:cNvSpPr>
              <p:nvPr/>
            </p:nvSpPr>
            <p:spPr bwMode="auto">
              <a:xfrm>
                <a:off x="2687" y="3494"/>
                <a:ext cx="131" cy="85"/>
              </a:xfrm>
              <a:custGeom>
                <a:avLst/>
                <a:gdLst/>
                <a:ahLst/>
                <a:cxnLst>
                  <a:cxn ang="0">
                    <a:pos x="0" y="244"/>
                  </a:cxn>
                  <a:cxn ang="0">
                    <a:pos x="71" y="254"/>
                  </a:cxn>
                  <a:cxn ang="0">
                    <a:pos x="163" y="264"/>
                  </a:cxn>
                  <a:cxn ang="0">
                    <a:pos x="275" y="264"/>
                  </a:cxn>
                  <a:cxn ang="0">
                    <a:pos x="367" y="214"/>
                  </a:cxn>
                  <a:cxn ang="0">
                    <a:pos x="408" y="163"/>
                  </a:cxn>
                  <a:cxn ang="0">
                    <a:pos x="418" y="92"/>
                  </a:cxn>
                  <a:cxn ang="0">
                    <a:pos x="408" y="31"/>
                  </a:cxn>
                  <a:cxn ang="0">
                    <a:pos x="356" y="0"/>
                  </a:cxn>
                  <a:cxn ang="0">
                    <a:pos x="285" y="0"/>
                  </a:cxn>
                  <a:cxn ang="0">
                    <a:pos x="285" y="92"/>
                  </a:cxn>
                  <a:cxn ang="0">
                    <a:pos x="275" y="163"/>
                  </a:cxn>
                  <a:cxn ang="0">
                    <a:pos x="234" y="194"/>
                  </a:cxn>
                  <a:cxn ang="0">
                    <a:pos x="183" y="225"/>
                  </a:cxn>
                  <a:cxn ang="0">
                    <a:pos x="123" y="235"/>
                  </a:cxn>
                  <a:cxn ang="0">
                    <a:pos x="123" y="235"/>
                  </a:cxn>
                  <a:cxn ang="0">
                    <a:pos x="0" y="244"/>
                  </a:cxn>
                </a:cxnLst>
                <a:rect l="0" t="0" r="r" b="b"/>
                <a:pathLst>
                  <a:path w="418" h="264">
                    <a:moveTo>
                      <a:pt x="0" y="244"/>
                    </a:moveTo>
                    <a:lnTo>
                      <a:pt x="71" y="254"/>
                    </a:lnTo>
                    <a:lnTo>
                      <a:pt x="163" y="264"/>
                    </a:lnTo>
                    <a:lnTo>
                      <a:pt x="275" y="264"/>
                    </a:lnTo>
                    <a:lnTo>
                      <a:pt x="367" y="214"/>
                    </a:lnTo>
                    <a:lnTo>
                      <a:pt x="408" y="163"/>
                    </a:lnTo>
                    <a:lnTo>
                      <a:pt x="418" y="92"/>
                    </a:lnTo>
                    <a:lnTo>
                      <a:pt x="408" y="31"/>
                    </a:lnTo>
                    <a:lnTo>
                      <a:pt x="356" y="0"/>
                    </a:lnTo>
                    <a:lnTo>
                      <a:pt x="285" y="0"/>
                    </a:lnTo>
                    <a:lnTo>
                      <a:pt x="285" y="92"/>
                    </a:lnTo>
                    <a:lnTo>
                      <a:pt x="275" y="163"/>
                    </a:lnTo>
                    <a:lnTo>
                      <a:pt x="234" y="194"/>
                    </a:lnTo>
                    <a:lnTo>
                      <a:pt x="183" y="225"/>
                    </a:lnTo>
                    <a:lnTo>
                      <a:pt x="123" y="235"/>
                    </a:lnTo>
                    <a:lnTo>
                      <a:pt x="123" y="235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AEC5CE"/>
              </a:solidFill>
              <a:ln w="0" cap="flat" cmpd="sng">
                <a:solidFill>
                  <a:srgbClr val="AEC5C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  <p:sp>
          <p:nvSpPr>
            <p:cNvPr id="41" name="Freeform 56"/>
            <p:cNvSpPr>
              <a:spLocks noChangeAspect="1"/>
            </p:cNvSpPr>
            <p:nvPr/>
          </p:nvSpPr>
          <p:spPr bwMode="auto">
            <a:xfrm>
              <a:off x="6945338" y="3224192"/>
              <a:ext cx="395288" cy="1939925"/>
            </a:xfrm>
            <a:custGeom>
              <a:avLst/>
              <a:gdLst/>
              <a:ahLst/>
              <a:cxnLst>
                <a:cxn ang="0">
                  <a:pos x="266" y="3995"/>
                </a:cxn>
                <a:cxn ang="0">
                  <a:pos x="266" y="4046"/>
                </a:cxn>
                <a:cxn ang="0">
                  <a:pos x="337" y="4087"/>
                </a:cxn>
                <a:cxn ang="0">
                  <a:pos x="378" y="4107"/>
                </a:cxn>
                <a:cxn ang="0">
                  <a:pos x="470" y="4097"/>
                </a:cxn>
                <a:cxn ang="0">
                  <a:pos x="540" y="4046"/>
                </a:cxn>
                <a:cxn ang="0">
                  <a:pos x="612" y="3975"/>
                </a:cxn>
                <a:cxn ang="0">
                  <a:pos x="673" y="3893"/>
                </a:cxn>
                <a:cxn ang="0">
                  <a:pos x="724" y="3811"/>
                </a:cxn>
                <a:cxn ang="0">
                  <a:pos x="724" y="3721"/>
                </a:cxn>
                <a:cxn ang="0">
                  <a:pos x="734" y="0"/>
                </a:cxn>
                <a:cxn ang="0">
                  <a:pos x="877" y="0"/>
                </a:cxn>
                <a:cxn ang="0">
                  <a:pos x="867" y="3649"/>
                </a:cxn>
                <a:cxn ang="0">
                  <a:pos x="836" y="3883"/>
                </a:cxn>
                <a:cxn ang="0">
                  <a:pos x="734" y="4036"/>
                </a:cxn>
                <a:cxn ang="0">
                  <a:pos x="652" y="4137"/>
                </a:cxn>
                <a:cxn ang="0">
                  <a:pos x="552" y="4198"/>
                </a:cxn>
                <a:cxn ang="0">
                  <a:pos x="398" y="4229"/>
                </a:cxn>
                <a:cxn ang="0">
                  <a:pos x="215" y="4198"/>
                </a:cxn>
                <a:cxn ang="0">
                  <a:pos x="72" y="4107"/>
                </a:cxn>
                <a:cxn ang="0">
                  <a:pos x="21" y="4015"/>
                </a:cxn>
                <a:cxn ang="0">
                  <a:pos x="0" y="3903"/>
                </a:cxn>
                <a:cxn ang="0">
                  <a:pos x="41" y="3801"/>
                </a:cxn>
                <a:cxn ang="0">
                  <a:pos x="123" y="3741"/>
                </a:cxn>
                <a:cxn ang="0">
                  <a:pos x="235" y="3731"/>
                </a:cxn>
                <a:cxn ang="0">
                  <a:pos x="327" y="3751"/>
                </a:cxn>
                <a:cxn ang="0">
                  <a:pos x="358" y="3833"/>
                </a:cxn>
                <a:cxn ang="0">
                  <a:pos x="358" y="3913"/>
                </a:cxn>
                <a:cxn ang="0">
                  <a:pos x="327" y="3954"/>
                </a:cxn>
                <a:cxn ang="0">
                  <a:pos x="256" y="3995"/>
                </a:cxn>
                <a:cxn ang="0">
                  <a:pos x="256" y="3995"/>
                </a:cxn>
                <a:cxn ang="0">
                  <a:pos x="266" y="3995"/>
                </a:cxn>
              </a:cxnLst>
              <a:rect l="0" t="0" r="r" b="b"/>
              <a:pathLst>
                <a:path w="877" h="4229">
                  <a:moveTo>
                    <a:pt x="266" y="3995"/>
                  </a:moveTo>
                  <a:lnTo>
                    <a:pt x="266" y="4046"/>
                  </a:lnTo>
                  <a:lnTo>
                    <a:pt x="337" y="4087"/>
                  </a:lnTo>
                  <a:lnTo>
                    <a:pt x="378" y="4107"/>
                  </a:lnTo>
                  <a:lnTo>
                    <a:pt x="470" y="4097"/>
                  </a:lnTo>
                  <a:lnTo>
                    <a:pt x="540" y="4046"/>
                  </a:lnTo>
                  <a:lnTo>
                    <a:pt x="612" y="3975"/>
                  </a:lnTo>
                  <a:lnTo>
                    <a:pt x="673" y="3893"/>
                  </a:lnTo>
                  <a:lnTo>
                    <a:pt x="724" y="3811"/>
                  </a:lnTo>
                  <a:lnTo>
                    <a:pt x="724" y="3721"/>
                  </a:lnTo>
                  <a:lnTo>
                    <a:pt x="734" y="0"/>
                  </a:lnTo>
                  <a:lnTo>
                    <a:pt x="877" y="0"/>
                  </a:lnTo>
                  <a:lnTo>
                    <a:pt x="867" y="3649"/>
                  </a:lnTo>
                  <a:lnTo>
                    <a:pt x="836" y="3883"/>
                  </a:lnTo>
                  <a:lnTo>
                    <a:pt x="734" y="4036"/>
                  </a:lnTo>
                  <a:lnTo>
                    <a:pt x="652" y="4137"/>
                  </a:lnTo>
                  <a:lnTo>
                    <a:pt x="552" y="4198"/>
                  </a:lnTo>
                  <a:lnTo>
                    <a:pt x="398" y="4229"/>
                  </a:lnTo>
                  <a:lnTo>
                    <a:pt x="215" y="4198"/>
                  </a:lnTo>
                  <a:lnTo>
                    <a:pt x="72" y="4107"/>
                  </a:lnTo>
                  <a:lnTo>
                    <a:pt x="21" y="4015"/>
                  </a:lnTo>
                  <a:lnTo>
                    <a:pt x="0" y="3903"/>
                  </a:lnTo>
                  <a:lnTo>
                    <a:pt x="41" y="3801"/>
                  </a:lnTo>
                  <a:lnTo>
                    <a:pt x="123" y="3741"/>
                  </a:lnTo>
                  <a:lnTo>
                    <a:pt x="235" y="3731"/>
                  </a:lnTo>
                  <a:lnTo>
                    <a:pt x="327" y="3751"/>
                  </a:lnTo>
                  <a:lnTo>
                    <a:pt x="358" y="3833"/>
                  </a:lnTo>
                  <a:lnTo>
                    <a:pt x="358" y="3913"/>
                  </a:lnTo>
                  <a:lnTo>
                    <a:pt x="327" y="3954"/>
                  </a:lnTo>
                  <a:lnTo>
                    <a:pt x="256" y="3995"/>
                  </a:lnTo>
                  <a:lnTo>
                    <a:pt x="256" y="3995"/>
                  </a:lnTo>
                  <a:lnTo>
                    <a:pt x="266" y="3995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2" name="Freeform 57"/>
            <p:cNvSpPr>
              <a:spLocks noChangeAspect="1"/>
            </p:cNvSpPr>
            <p:nvPr/>
          </p:nvSpPr>
          <p:spPr bwMode="auto">
            <a:xfrm>
              <a:off x="7143776" y="3228955"/>
              <a:ext cx="87312" cy="1808162"/>
            </a:xfrm>
            <a:custGeom>
              <a:avLst/>
              <a:gdLst/>
              <a:ahLst/>
              <a:cxnLst>
                <a:cxn ang="0">
                  <a:pos x="0" y="3945"/>
                </a:cxn>
                <a:cxn ang="0">
                  <a:pos x="102" y="3893"/>
                </a:cxn>
                <a:cxn ang="0">
                  <a:pos x="152" y="3843"/>
                </a:cxn>
                <a:cxn ang="0">
                  <a:pos x="173" y="3701"/>
                </a:cxn>
                <a:cxn ang="0">
                  <a:pos x="183" y="0"/>
                </a:cxn>
                <a:cxn ang="0">
                  <a:pos x="193" y="0"/>
                </a:cxn>
              </a:cxnLst>
              <a:rect l="0" t="0" r="r" b="b"/>
              <a:pathLst>
                <a:path w="193" h="3945">
                  <a:moveTo>
                    <a:pt x="0" y="3945"/>
                  </a:moveTo>
                  <a:lnTo>
                    <a:pt x="102" y="3893"/>
                  </a:lnTo>
                  <a:lnTo>
                    <a:pt x="152" y="3843"/>
                  </a:lnTo>
                  <a:lnTo>
                    <a:pt x="173" y="3701"/>
                  </a:lnTo>
                  <a:lnTo>
                    <a:pt x="183" y="0"/>
                  </a:lnTo>
                  <a:lnTo>
                    <a:pt x="193" y="0"/>
                  </a:lnTo>
                </a:path>
              </a:pathLst>
            </a:custGeom>
            <a:noFill/>
            <a:ln w="26988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3" name="Freeform 58"/>
            <p:cNvSpPr>
              <a:spLocks noChangeAspect="1"/>
            </p:cNvSpPr>
            <p:nvPr/>
          </p:nvSpPr>
          <p:spPr bwMode="auto">
            <a:xfrm>
              <a:off x="5416576" y="5330805"/>
              <a:ext cx="1423987" cy="122237"/>
            </a:xfrm>
            <a:custGeom>
              <a:avLst/>
              <a:gdLst/>
              <a:ahLst/>
              <a:cxnLst>
                <a:cxn ang="0">
                  <a:pos x="3147" y="0"/>
                </a:cxn>
                <a:cxn ang="0">
                  <a:pos x="3106" y="91"/>
                </a:cxn>
                <a:cxn ang="0">
                  <a:pos x="3045" y="142"/>
                </a:cxn>
                <a:cxn ang="0">
                  <a:pos x="2963" y="183"/>
                </a:cxn>
                <a:cxn ang="0">
                  <a:pos x="2801" y="224"/>
                </a:cxn>
                <a:cxn ang="0">
                  <a:pos x="2720" y="244"/>
                </a:cxn>
                <a:cxn ang="0">
                  <a:pos x="2495" y="264"/>
                </a:cxn>
                <a:cxn ang="0">
                  <a:pos x="0" y="264"/>
                </a:cxn>
                <a:cxn ang="0">
                  <a:pos x="0" y="264"/>
                </a:cxn>
              </a:cxnLst>
              <a:rect l="0" t="0" r="r" b="b"/>
              <a:pathLst>
                <a:path w="3147" h="264">
                  <a:moveTo>
                    <a:pt x="3147" y="0"/>
                  </a:moveTo>
                  <a:lnTo>
                    <a:pt x="3106" y="91"/>
                  </a:lnTo>
                  <a:lnTo>
                    <a:pt x="3045" y="142"/>
                  </a:lnTo>
                  <a:lnTo>
                    <a:pt x="2963" y="183"/>
                  </a:lnTo>
                  <a:lnTo>
                    <a:pt x="2801" y="224"/>
                  </a:lnTo>
                  <a:lnTo>
                    <a:pt x="2720" y="244"/>
                  </a:lnTo>
                  <a:lnTo>
                    <a:pt x="2495" y="264"/>
                  </a:lnTo>
                  <a:lnTo>
                    <a:pt x="0" y="264"/>
                  </a:lnTo>
                  <a:lnTo>
                    <a:pt x="0" y="264"/>
                  </a:lnTo>
                </a:path>
              </a:pathLst>
            </a:custGeom>
            <a:noFill/>
            <a:ln w="26988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4" name="Freeform 59"/>
            <p:cNvSpPr>
              <a:spLocks noChangeAspect="1"/>
            </p:cNvSpPr>
            <p:nvPr/>
          </p:nvSpPr>
          <p:spPr bwMode="auto">
            <a:xfrm>
              <a:off x="6737376" y="3848080"/>
              <a:ext cx="463550" cy="1128712"/>
            </a:xfrm>
            <a:custGeom>
              <a:avLst/>
              <a:gdLst/>
              <a:ahLst/>
              <a:cxnLst>
                <a:cxn ang="0">
                  <a:pos x="1008" y="112"/>
                </a:cxn>
                <a:cxn ang="0">
                  <a:pos x="967" y="325"/>
                </a:cxn>
                <a:cxn ang="0">
                  <a:pos x="1008" y="478"/>
                </a:cxn>
                <a:cxn ang="0">
                  <a:pos x="926" y="559"/>
                </a:cxn>
                <a:cxn ang="0">
                  <a:pos x="845" y="600"/>
                </a:cxn>
                <a:cxn ang="0">
                  <a:pos x="1018" y="782"/>
                </a:cxn>
                <a:cxn ang="0">
                  <a:pos x="988" y="976"/>
                </a:cxn>
                <a:cxn ang="0">
                  <a:pos x="988" y="1210"/>
                </a:cxn>
                <a:cxn ang="0">
                  <a:pos x="875" y="1413"/>
                </a:cxn>
                <a:cxn ang="0">
                  <a:pos x="702" y="1312"/>
                </a:cxn>
                <a:cxn ang="0">
                  <a:pos x="886" y="1261"/>
                </a:cxn>
                <a:cxn ang="0">
                  <a:pos x="926" y="1240"/>
                </a:cxn>
                <a:cxn ang="0">
                  <a:pos x="744" y="1138"/>
                </a:cxn>
                <a:cxn ang="0">
                  <a:pos x="579" y="1373"/>
                </a:cxn>
                <a:cxn ang="0">
                  <a:pos x="692" y="1637"/>
                </a:cxn>
                <a:cxn ang="0">
                  <a:pos x="794" y="1576"/>
                </a:cxn>
                <a:cxn ang="0">
                  <a:pos x="926" y="1525"/>
                </a:cxn>
                <a:cxn ang="0">
                  <a:pos x="998" y="1668"/>
                </a:cxn>
                <a:cxn ang="0">
                  <a:pos x="896" y="1647"/>
                </a:cxn>
                <a:cxn ang="0">
                  <a:pos x="896" y="1830"/>
                </a:cxn>
                <a:cxn ang="0">
                  <a:pos x="1018" y="2359"/>
                </a:cxn>
                <a:cxn ang="0">
                  <a:pos x="947" y="2399"/>
                </a:cxn>
                <a:cxn ang="0">
                  <a:pos x="855" y="2206"/>
                </a:cxn>
                <a:cxn ang="0">
                  <a:pos x="681" y="2216"/>
                </a:cxn>
                <a:cxn ang="0">
                  <a:pos x="671" y="2114"/>
                </a:cxn>
                <a:cxn ang="0">
                  <a:pos x="875" y="2114"/>
                </a:cxn>
                <a:cxn ang="0">
                  <a:pos x="926" y="2053"/>
                </a:cxn>
                <a:cxn ang="0">
                  <a:pos x="712" y="1871"/>
                </a:cxn>
                <a:cxn ang="0">
                  <a:pos x="346" y="1942"/>
                </a:cxn>
                <a:cxn ang="0">
                  <a:pos x="356" y="2165"/>
                </a:cxn>
                <a:cxn ang="0">
                  <a:pos x="417" y="2125"/>
                </a:cxn>
                <a:cxn ang="0">
                  <a:pos x="489" y="2033"/>
                </a:cxn>
                <a:cxn ang="0">
                  <a:pos x="540" y="2216"/>
                </a:cxn>
                <a:cxn ang="0">
                  <a:pos x="305" y="2227"/>
                </a:cxn>
                <a:cxn ang="0">
                  <a:pos x="152" y="2176"/>
                </a:cxn>
                <a:cxn ang="0">
                  <a:pos x="9" y="2084"/>
                </a:cxn>
                <a:cxn ang="0">
                  <a:pos x="81" y="1952"/>
                </a:cxn>
                <a:cxn ang="0">
                  <a:pos x="203" y="2053"/>
                </a:cxn>
                <a:cxn ang="0">
                  <a:pos x="295" y="1789"/>
                </a:cxn>
                <a:cxn ang="0">
                  <a:pos x="264" y="1668"/>
                </a:cxn>
                <a:cxn ang="0">
                  <a:pos x="438" y="1627"/>
                </a:cxn>
                <a:cxn ang="0">
                  <a:pos x="366" y="1748"/>
                </a:cxn>
                <a:cxn ang="0">
                  <a:pos x="530" y="1779"/>
                </a:cxn>
                <a:cxn ang="0">
                  <a:pos x="579" y="1668"/>
                </a:cxn>
                <a:cxn ang="0">
                  <a:pos x="468" y="1291"/>
                </a:cxn>
                <a:cxn ang="0">
                  <a:pos x="702" y="1037"/>
                </a:cxn>
                <a:cxn ang="0">
                  <a:pos x="937" y="824"/>
                </a:cxn>
                <a:cxn ang="0">
                  <a:pos x="804" y="905"/>
                </a:cxn>
                <a:cxn ang="0">
                  <a:pos x="702" y="732"/>
                </a:cxn>
                <a:cxn ang="0">
                  <a:pos x="763" y="651"/>
                </a:cxn>
                <a:cxn ang="0">
                  <a:pos x="783" y="407"/>
                </a:cxn>
                <a:cxn ang="0">
                  <a:pos x="886" y="254"/>
                </a:cxn>
                <a:cxn ang="0">
                  <a:pos x="906" y="102"/>
                </a:cxn>
                <a:cxn ang="0">
                  <a:pos x="926" y="0"/>
                </a:cxn>
              </a:cxnLst>
              <a:rect l="0" t="0" r="r" b="b"/>
              <a:pathLst>
                <a:path w="1028" h="2460">
                  <a:moveTo>
                    <a:pt x="926" y="0"/>
                  </a:moveTo>
                  <a:lnTo>
                    <a:pt x="1008" y="51"/>
                  </a:lnTo>
                  <a:lnTo>
                    <a:pt x="1008" y="112"/>
                  </a:lnTo>
                  <a:lnTo>
                    <a:pt x="1008" y="194"/>
                  </a:lnTo>
                  <a:lnTo>
                    <a:pt x="988" y="254"/>
                  </a:lnTo>
                  <a:lnTo>
                    <a:pt x="967" y="325"/>
                  </a:lnTo>
                  <a:lnTo>
                    <a:pt x="967" y="387"/>
                  </a:lnTo>
                  <a:lnTo>
                    <a:pt x="977" y="427"/>
                  </a:lnTo>
                  <a:lnTo>
                    <a:pt x="1008" y="478"/>
                  </a:lnTo>
                  <a:lnTo>
                    <a:pt x="988" y="518"/>
                  </a:lnTo>
                  <a:lnTo>
                    <a:pt x="957" y="559"/>
                  </a:lnTo>
                  <a:lnTo>
                    <a:pt x="926" y="559"/>
                  </a:lnTo>
                  <a:lnTo>
                    <a:pt x="875" y="518"/>
                  </a:lnTo>
                  <a:lnTo>
                    <a:pt x="835" y="559"/>
                  </a:lnTo>
                  <a:lnTo>
                    <a:pt x="845" y="600"/>
                  </a:lnTo>
                  <a:lnTo>
                    <a:pt x="896" y="661"/>
                  </a:lnTo>
                  <a:lnTo>
                    <a:pt x="947" y="702"/>
                  </a:lnTo>
                  <a:lnTo>
                    <a:pt x="1018" y="782"/>
                  </a:lnTo>
                  <a:lnTo>
                    <a:pt x="1018" y="845"/>
                  </a:lnTo>
                  <a:lnTo>
                    <a:pt x="1028" y="915"/>
                  </a:lnTo>
                  <a:lnTo>
                    <a:pt x="988" y="976"/>
                  </a:lnTo>
                  <a:lnTo>
                    <a:pt x="906" y="1058"/>
                  </a:lnTo>
                  <a:lnTo>
                    <a:pt x="967" y="1118"/>
                  </a:lnTo>
                  <a:lnTo>
                    <a:pt x="988" y="1210"/>
                  </a:lnTo>
                  <a:lnTo>
                    <a:pt x="977" y="1312"/>
                  </a:lnTo>
                  <a:lnTo>
                    <a:pt x="937" y="1383"/>
                  </a:lnTo>
                  <a:lnTo>
                    <a:pt x="875" y="1413"/>
                  </a:lnTo>
                  <a:lnTo>
                    <a:pt x="794" y="1413"/>
                  </a:lnTo>
                  <a:lnTo>
                    <a:pt x="722" y="1383"/>
                  </a:lnTo>
                  <a:lnTo>
                    <a:pt x="702" y="1312"/>
                  </a:lnTo>
                  <a:lnTo>
                    <a:pt x="734" y="1230"/>
                  </a:lnTo>
                  <a:lnTo>
                    <a:pt x="804" y="1230"/>
                  </a:lnTo>
                  <a:lnTo>
                    <a:pt x="886" y="1261"/>
                  </a:lnTo>
                  <a:lnTo>
                    <a:pt x="886" y="1301"/>
                  </a:lnTo>
                  <a:lnTo>
                    <a:pt x="926" y="1291"/>
                  </a:lnTo>
                  <a:lnTo>
                    <a:pt x="926" y="1240"/>
                  </a:lnTo>
                  <a:lnTo>
                    <a:pt x="886" y="1179"/>
                  </a:lnTo>
                  <a:lnTo>
                    <a:pt x="835" y="1138"/>
                  </a:lnTo>
                  <a:lnTo>
                    <a:pt x="744" y="1138"/>
                  </a:lnTo>
                  <a:lnTo>
                    <a:pt x="642" y="1189"/>
                  </a:lnTo>
                  <a:lnTo>
                    <a:pt x="590" y="1261"/>
                  </a:lnTo>
                  <a:lnTo>
                    <a:pt x="579" y="1373"/>
                  </a:lnTo>
                  <a:lnTo>
                    <a:pt x="579" y="1465"/>
                  </a:lnTo>
                  <a:lnTo>
                    <a:pt x="632" y="1555"/>
                  </a:lnTo>
                  <a:lnTo>
                    <a:pt x="692" y="1637"/>
                  </a:lnTo>
                  <a:lnTo>
                    <a:pt x="744" y="1688"/>
                  </a:lnTo>
                  <a:lnTo>
                    <a:pt x="783" y="1678"/>
                  </a:lnTo>
                  <a:lnTo>
                    <a:pt x="794" y="1576"/>
                  </a:lnTo>
                  <a:lnTo>
                    <a:pt x="824" y="1535"/>
                  </a:lnTo>
                  <a:lnTo>
                    <a:pt x="865" y="1515"/>
                  </a:lnTo>
                  <a:lnTo>
                    <a:pt x="926" y="1525"/>
                  </a:lnTo>
                  <a:lnTo>
                    <a:pt x="977" y="1566"/>
                  </a:lnTo>
                  <a:lnTo>
                    <a:pt x="998" y="1617"/>
                  </a:lnTo>
                  <a:lnTo>
                    <a:pt x="998" y="1668"/>
                  </a:lnTo>
                  <a:lnTo>
                    <a:pt x="957" y="1656"/>
                  </a:lnTo>
                  <a:lnTo>
                    <a:pt x="937" y="1647"/>
                  </a:lnTo>
                  <a:lnTo>
                    <a:pt x="896" y="1647"/>
                  </a:lnTo>
                  <a:lnTo>
                    <a:pt x="865" y="1678"/>
                  </a:lnTo>
                  <a:lnTo>
                    <a:pt x="865" y="1739"/>
                  </a:lnTo>
                  <a:lnTo>
                    <a:pt x="896" y="1830"/>
                  </a:lnTo>
                  <a:lnTo>
                    <a:pt x="967" y="1993"/>
                  </a:lnTo>
                  <a:lnTo>
                    <a:pt x="1018" y="2145"/>
                  </a:lnTo>
                  <a:lnTo>
                    <a:pt x="1018" y="2359"/>
                  </a:lnTo>
                  <a:lnTo>
                    <a:pt x="1008" y="2419"/>
                  </a:lnTo>
                  <a:lnTo>
                    <a:pt x="967" y="2460"/>
                  </a:lnTo>
                  <a:lnTo>
                    <a:pt x="947" y="2399"/>
                  </a:lnTo>
                  <a:lnTo>
                    <a:pt x="937" y="2297"/>
                  </a:lnTo>
                  <a:lnTo>
                    <a:pt x="916" y="2237"/>
                  </a:lnTo>
                  <a:lnTo>
                    <a:pt x="855" y="2206"/>
                  </a:lnTo>
                  <a:lnTo>
                    <a:pt x="794" y="2176"/>
                  </a:lnTo>
                  <a:lnTo>
                    <a:pt x="722" y="2206"/>
                  </a:lnTo>
                  <a:lnTo>
                    <a:pt x="681" y="2216"/>
                  </a:lnTo>
                  <a:lnTo>
                    <a:pt x="662" y="2216"/>
                  </a:lnTo>
                  <a:lnTo>
                    <a:pt x="652" y="2165"/>
                  </a:lnTo>
                  <a:lnTo>
                    <a:pt x="671" y="2114"/>
                  </a:lnTo>
                  <a:lnTo>
                    <a:pt x="712" y="2084"/>
                  </a:lnTo>
                  <a:lnTo>
                    <a:pt x="835" y="2084"/>
                  </a:lnTo>
                  <a:lnTo>
                    <a:pt x="875" y="2114"/>
                  </a:lnTo>
                  <a:lnTo>
                    <a:pt x="926" y="2145"/>
                  </a:lnTo>
                  <a:lnTo>
                    <a:pt x="947" y="2104"/>
                  </a:lnTo>
                  <a:lnTo>
                    <a:pt x="926" y="2053"/>
                  </a:lnTo>
                  <a:lnTo>
                    <a:pt x="855" y="1952"/>
                  </a:lnTo>
                  <a:lnTo>
                    <a:pt x="794" y="1911"/>
                  </a:lnTo>
                  <a:lnTo>
                    <a:pt x="712" y="1871"/>
                  </a:lnTo>
                  <a:lnTo>
                    <a:pt x="579" y="1850"/>
                  </a:lnTo>
                  <a:lnTo>
                    <a:pt x="478" y="1871"/>
                  </a:lnTo>
                  <a:lnTo>
                    <a:pt x="346" y="1942"/>
                  </a:lnTo>
                  <a:lnTo>
                    <a:pt x="315" y="2003"/>
                  </a:lnTo>
                  <a:lnTo>
                    <a:pt x="315" y="2104"/>
                  </a:lnTo>
                  <a:lnTo>
                    <a:pt x="356" y="2165"/>
                  </a:lnTo>
                  <a:lnTo>
                    <a:pt x="417" y="2176"/>
                  </a:lnTo>
                  <a:lnTo>
                    <a:pt x="438" y="2145"/>
                  </a:lnTo>
                  <a:lnTo>
                    <a:pt x="417" y="2125"/>
                  </a:lnTo>
                  <a:lnTo>
                    <a:pt x="397" y="2073"/>
                  </a:lnTo>
                  <a:lnTo>
                    <a:pt x="438" y="2012"/>
                  </a:lnTo>
                  <a:lnTo>
                    <a:pt x="489" y="2033"/>
                  </a:lnTo>
                  <a:lnTo>
                    <a:pt x="579" y="2095"/>
                  </a:lnTo>
                  <a:lnTo>
                    <a:pt x="570" y="2165"/>
                  </a:lnTo>
                  <a:lnTo>
                    <a:pt x="540" y="2216"/>
                  </a:lnTo>
                  <a:lnTo>
                    <a:pt x="438" y="2247"/>
                  </a:lnTo>
                  <a:lnTo>
                    <a:pt x="376" y="2237"/>
                  </a:lnTo>
                  <a:lnTo>
                    <a:pt x="305" y="2227"/>
                  </a:lnTo>
                  <a:lnTo>
                    <a:pt x="244" y="2176"/>
                  </a:lnTo>
                  <a:lnTo>
                    <a:pt x="193" y="2176"/>
                  </a:lnTo>
                  <a:lnTo>
                    <a:pt x="152" y="2176"/>
                  </a:lnTo>
                  <a:lnTo>
                    <a:pt x="81" y="2176"/>
                  </a:lnTo>
                  <a:lnTo>
                    <a:pt x="29" y="2135"/>
                  </a:lnTo>
                  <a:lnTo>
                    <a:pt x="9" y="2084"/>
                  </a:lnTo>
                  <a:lnTo>
                    <a:pt x="0" y="2022"/>
                  </a:lnTo>
                  <a:lnTo>
                    <a:pt x="50" y="1962"/>
                  </a:lnTo>
                  <a:lnTo>
                    <a:pt x="81" y="1952"/>
                  </a:lnTo>
                  <a:lnTo>
                    <a:pt x="142" y="1973"/>
                  </a:lnTo>
                  <a:lnTo>
                    <a:pt x="172" y="2012"/>
                  </a:lnTo>
                  <a:lnTo>
                    <a:pt x="203" y="2053"/>
                  </a:lnTo>
                  <a:lnTo>
                    <a:pt x="264" y="1942"/>
                  </a:lnTo>
                  <a:lnTo>
                    <a:pt x="325" y="1820"/>
                  </a:lnTo>
                  <a:lnTo>
                    <a:pt x="295" y="1789"/>
                  </a:lnTo>
                  <a:lnTo>
                    <a:pt x="254" y="1748"/>
                  </a:lnTo>
                  <a:lnTo>
                    <a:pt x="234" y="1708"/>
                  </a:lnTo>
                  <a:lnTo>
                    <a:pt x="264" y="1668"/>
                  </a:lnTo>
                  <a:lnTo>
                    <a:pt x="325" y="1586"/>
                  </a:lnTo>
                  <a:lnTo>
                    <a:pt x="376" y="1596"/>
                  </a:lnTo>
                  <a:lnTo>
                    <a:pt x="438" y="1627"/>
                  </a:lnTo>
                  <a:lnTo>
                    <a:pt x="448" y="1698"/>
                  </a:lnTo>
                  <a:lnTo>
                    <a:pt x="417" y="1739"/>
                  </a:lnTo>
                  <a:lnTo>
                    <a:pt x="366" y="1748"/>
                  </a:lnTo>
                  <a:lnTo>
                    <a:pt x="366" y="1799"/>
                  </a:lnTo>
                  <a:lnTo>
                    <a:pt x="458" y="1799"/>
                  </a:lnTo>
                  <a:lnTo>
                    <a:pt x="530" y="1779"/>
                  </a:lnTo>
                  <a:lnTo>
                    <a:pt x="692" y="1799"/>
                  </a:lnTo>
                  <a:lnTo>
                    <a:pt x="692" y="1748"/>
                  </a:lnTo>
                  <a:lnTo>
                    <a:pt x="579" y="1668"/>
                  </a:lnTo>
                  <a:lnTo>
                    <a:pt x="498" y="1566"/>
                  </a:lnTo>
                  <a:lnTo>
                    <a:pt x="478" y="1402"/>
                  </a:lnTo>
                  <a:lnTo>
                    <a:pt x="468" y="1291"/>
                  </a:lnTo>
                  <a:lnTo>
                    <a:pt x="519" y="1148"/>
                  </a:lnTo>
                  <a:lnTo>
                    <a:pt x="620" y="1109"/>
                  </a:lnTo>
                  <a:lnTo>
                    <a:pt x="702" y="1037"/>
                  </a:lnTo>
                  <a:lnTo>
                    <a:pt x="835" y="1027"/>
                  </a:lnTo>
                  <a:lnTo>
                    <a:pt x="957" y="915"/>
                  </a:lnTo>
                  <a:lnTo>
                    <a:pt x="937" y="824"/>
                  </a:lnTo>
                  <a:lnTo>
                    <a:pt x="886" y="772"/>
                  </a:lnTo>
                  <a:lnTo>
                    <a:pt x="845" y="845"/>
                  </a:lnTo>
                  <a:lnTo>
                    <a:pt x="804" y="905"/>
                  </a:lnTo>
                  <a:lnTo>
                    <a:pt x="712" y="874"/>
                  </a:lnTo>
                  <a:lnTo>
                    <a:pt x="671" y="845"/>
                  </a:lnTo>
                  <a:lnTo>
                    <a:pt x="702" y="732"/>
                  </a:lnTo>
                  <a:lnTo>
                    <a:pt x="744" y="692"/>
                  </a:lnTo>
                  <a:lnTo>
                    <a:pt x="763" y="681"/>
                  </a:lnTo>
                  <a:lnTo>
                    <a:pt x="763" y="651"/>
                  </a:lnTo>
                  <a:lnTo>
                    <a:pt x="734" y="579"/>
                  </a:lnTo>
                  <a:lnTo>
                    <a:pt x="734" y="478"/>
                  </a:lnTo>
                  <a:lnTo>
                    <a:pt x="783" y="407"/>
                  </a:lnTo>
                  <a:lnTo>
                    <a:pt x="855" y="366"/>
                  </a:lnTo>
                  <a:lnTo>
                    <a:pt x="855" y="295"/>
                  </a:lnTo>
                  <a:lnTo>
                    <a:pt x="886" y="254"/>
                  </a:lnTo>
                  <a:lnTo>
                    <a:pt x="926" y="184"/>
                  </a:lnTo>
                  <a:lnTo>
                    <a:pt x="926" y="163"/>
                  </a:lnTo>
                  <a:lnTo>
                    <a:pt x="906" y="102"/>
                  </a:lnTo>
                  <a:lnTo>
                    <a:pt x="906" y="31"/>
                  </a:lnTo>
                  <a:lnTo>
                    <a:pt x="906" y="31"/>
                  </a:lnTo>
                  <a:lnTo>
                    <a:pt x="926" y="0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5" name="Freeform 60"/>
            <p:cNvSpPr>
              <a:spLocks noChangeAspect="1"/>
            </p:cNvSpPr>
            <p:nvPr/>
          </p:nvSpPr>
          <p:spPr bwMode="auto">
            <a:xfrm>
              <a:off x="5867426" y="4948217"/>
              <a:ext cx="912812" cy="457200"/>
            </a:xfrm>
            <a:custGeom>
              <a:avLst/>
              <a:gdLst/>
              <a:ahLst/>
              <a:cxnLst>
                <a:cxn ang="0">
                  <a:pos x="1813" y="874"/>
                </a:cxn>
                <a:cxn ang="0">
                  <a:pos x="1731" y="722"/>
                </a:cxn>
                <a:cxn ang="0">
                  <a:pos x="1660" y="670"/>
                </a:cxn>
                <a:cxn ang="0">
                  <a:pos x="1619" y="803"/>
                </a:cxn>
                <a:cxn ang="0">
                  <a:pos x="1640" y="915"/>
                </a:cxn>
                <a:cxn ang="0">
                  <a:pos x="1396" y="661"/>
                </a:cxn>
                <a:cxn ang="0">
                  <a:pos x="1447" y="366"/>
                </a:cxn>
                <a:cxn ang="0">
                  <a:pos x="1660" y="366"/>
                </a:cxn>
                <a:cxn ang="0">
                  <a:pos x="1680" y="447"/>
                </a:cxn>
                <a:cxn ang="0">
                  <a:pos x="1538" y="437"/>
                </a:cxn>
                <a:cxn ang="0">
                  <a:pos x="1680" y="590"/>
                </a:cxn>
                <a:cxn ang="0">
                  <a:pos x="1782" y="387"/>
                </a:cxn>
                <a:cxn ang="0">
                  <a:pos x="1650" y="264"/>
                </a:cxn>
                <a:cxn ang="0">
                  <a:pos x="1691" y="92"/>
                </a:cxn>
                <a:cxn ang="0">
                  <a:pos x="1497" y="0"/>
                </a:cxn>
                <a:cxn ang="0">
                  <a:pos x="1507" y="173"/>
                </a:cxn>
                <a:cxn ang="0">
                  <a:pos x="1599" y="162"/>
                </a:cxn>
                <a:cxn ang="0">
                  <a:pos x="1365" y="356"/>
                </a:cxn>
                <a:cxn ang="0">
                  <a:pos x="1212" y="254"/>
                </a:cxn>
                <a:cxn ang="0">
                  <a:pos x="1079" y="366"/>
                </a:cxn>
                <a:cxn ang="0">
                  <a:pos x="1192" y="518"/>
                </a:cxn>
                <a:cxn ang="0">
                  <a:pos x="1243" y="416"/>
                </a:cxn>
                <a:cxn ang="0">
                  <a:pos x="1243" y="356"/>
                </a:cxn>
                <a:cxn ang="0">
                  <a:pos x="1324" y="680"/>
                </a:cxn>
                <a:cxn ang="0">
                  <a:pos x="926" y="508"/>
                </a:cxn>
                <a:cxn ang="0">
                  <a:pos x="591" y="793"/>
                </a:cxn>
                <a:cxn ang="0">
                  <a:pos x="448" y="874"/>
                </a:cxn>
                <a:cxn ang="0">
                  <a:pos x="448" y="733"/>
                </a:cxn>
                <a:cxn ang="0">
                  <a:pos x="305" y="844"/>
                </a:cxn>
                <a:cxn ang="0">
                  <a:pos x="193" y="864"/>
                </a:cxn>
                <a:cxn ang="0">
                  <a:pos x="40" y="976"/>
                </a:cxn>
                <a:cxn ang="0">
                  <a:pos x="285" y="966"/>
                </a:cxn>
                <a:cxn ang="0">
                  <a:pos x="438" y="987"/>
                </a:cxn>
                <a:cxn ang="0">
                  <a:pos x="671" y="854"/>
                </a:cxn>
                <a:cxn ang="0">
                  <a:pos x="967" y="946"/>
                </a:cxn>
                <a:cxn ang="0">
                  <a:pos x="937" y="733"/>
                </a:cxn>
                <a:cxn ang="0">
                  <a:pos x="815" y="834"/>
                </a:cxn>
                <a:cxn ang="0">
                  <a:pos x="753" y="864"/>
                </a:cxn>
                <a:cxn ang="0">
                  <a:pos x="753" y="661"/>
                </a:cxn>
                <a:cxn ang="0">
                  <a:pos x="1141" y="631"/>
                </a:cxn>
                <a:cxn ang="0">
                  <a:pos x="1130" y="762"/>
                </a:cxn>
                <a:cxn ang="0">
                  <a:pos x="1110" y="966"/>
                </a:cxn>
                <a:cxn ang="0">
                  <a:pos x="1243" y="854"/>
                </a:cxn>
                <a:cxn ang="0">
                  <a:pos x="1477" y="915"/>
                </a:cxn>
                <a:cxn ang="0">
                  <a:pos x="1895" y="966"/>
                </a:cxn>
                <a:cxn ang="0">
                  <a:pos x="2017" y="885"/>
                </a:cxn>
              </a:cxnLst>
              <a:rect l="0" t="0" r="r" b="b"/>
              <a:pathLst>
                <a:path w="2017" h="997">
                  <a:moveTo>
                    <a:pt x="2017" y="885"/>
                  </a:moveTo>
                  <a:lnTo>
                    <a:pt x="1884" y="895"/>
                  </a:lnTo>
                  <a:lnTo>
                    <a:pt x="1813" y="874"/>
                  </a:lnTo>
                  <a:lnTo>
                    <a:pt x="1762" y="834"/>
                  </a:lnTo>
                  <a:lnTo>
                    <a:pt x="1721" y="762"/>
                  </a:lnTo>
                  <a:lnTo>
                    <a:pt x="1731" y="722"/>
                  </a:lnTo>
                  <a:lnTo>
                    <a:pt x="1742" y="691"/>
                  </a:lnTo>
                  <a:lnTo>
                    <a:pt x="1711" y="670"/>
                  </a:lnTo>
                  <a:lnTo>
                    <a:pt x="1660" y="670"/>
                  </a:lnTo>
                  <a:lnTo>
                    <a:pt x="1619" y="722"/>
                  </a:lnTo>
                  <a:lnTo>
                    <a:pt x="1619" y="762"/>
                  </a:lnTo>
                  <a:lnTo>
                    <a:pt x="1619" y="803"/>
                  </a:lnTo>
                  <a:lnTo>
                    <a:pt x="1660" y="854"/>
                  </a:lnTo>
                  <a:lnTo>
                    <a:pt x="1711" y="895"/>
                  </a:lnTo>
                  <a:lnTo>
                    <a:pt x="1640" y="915"/>
                  </a:lnTo>
                  <a:lnTo>
                    <a:pt x="1447" y="823"/>
                  </a:lnTo>
                  <a:lnTo>
                    <a:pt x="1415" y="762"/>
                  </a:lnTo>
                  <a:lnTo>
                    <a:pt x="1396" y="661"/>
                  </a:lnTo>
                  <a:lnTo>
                    <a:pt x="1396" y="539"/>
                  </a:lnTo>
                  <a:lnTo>
                    <a:pt x="1406" y="447"/>
                  </a:lnTo>
                  <a:lnTo>
                    <a:pt x="1447" y="366"/>
                  </a:lnTo>
                  <a:lnTo>
                    <a:pt x="1527" y="336"/>
                  </a:lnTo>
                  <a:lnTo>
                    <a:pt x="1599" y="326"/>
                  </a:lnTo>
                  <a:lnTo>
                    <a:pt x="1660" y="366"/>
                  </a:lnTo>
                  <a:lnTo>
                    <a:pt x="1711" y="406"/>
                  </a:lnTo>
                  <a:lnTo>
                    <a:pt x="1711" y="437"/>
                  </a:lnTo>
                  <a:lnTo>
                    <a:pt x="1680" y="447"/>
                  </a:lnTo>
                  <a:lnTo>
                    <a:pt x="1650" y="427"/>
                  </a:lnTo>
                  <a:lnTo>
                    <a:pt x="1599" y="416"/>
                  </a:lnTo>
                  <a:lnTo>
                    <a:pt x="1538" y="437"/>
                  </a:lnTo>
                  <a:lnTo>
                    <a:pt x="1538" y="529"/>
                  </a:lnTo>
                  <a:lnTo>
                    <a:pt x="1569" y="569"/>
                  </a:lnTo>
                  <a:lnTo>
                    <a:pt x="1680" y="590"/>
                  </a:lnTo>
                  <a:lnTo>
                    <a:pt x="1772" y="518"/>
                  </a:lnTo>
                  <a:lnTo>
                    <a:pt x="1782" y="457"/>
                  </a:lnTo>
                  <a:lnTo>
                    <a:pt x="1782" y="387"/>
                  </a:lnTo>
                  <a:lnTo>
                    <a:pt x="1742" y="315"/>
                  </a:lnTo>
                  <a:lnTo>
                    <a:pt x="1691" y="275"/>
                  </a:lnTo>
                  <a:lnTo>
                    <a:pt x="1650" y="264"/>
                  </a:lnTo>
                  <a:lnTo>
                    <a:pt x="1650" y="224"/>
                  </a:lnTo>
                  <a:lnTo>
                    <a:pt x="1691" y="173"/>
                  </a:lnTo>
                  <a:lnTo>
                    <a:pt x="1691" y="92"/>
                  </a:lnTo>
                  <a:lnTo>
                    <a:pt x="1691" y="50"/>
                  </a:lnTo>
                  <a:lnTo>
                    <a:pt x="1619" y="10"/>
                  </a:lnTo>
                  <a:lnTo>
                    <a:pt x="1497" y="0"/>
                  </a:lnTo>
                  <a:lnTo>
                    <a:pt x="1457" y="60"/>
                  </a:lnTo>
                  <a:lnTo>
                    <a:pt x="1447" y="92"/>
                  </a:lnTo>
                  <a:lnTo>
                    <a:pt x="1507" y="173"/>
                  </a:lnTo>
                  <a:lnTo>
                    <a:pt x="1538" y="183"/>
                  </a:lnTo>
                  <a:lnTo>
                    <a:pt x="1569" y="173"/>
                  </a:lnTo>
                  <a:lnTo>
                    <a:pt x="1599" y="162"/>
                  </a:lnTo>
                  <a:lnTo>
                    <a:pt x="1589" y="213"/>
                  </a:lnTo>
                  <a:lnTo>
                    <a:pt x="1507" y="264"/>
                  </a:lnTo>
                  <a:lnTo>
                    <a:pt x="1365" y="356"/>
                  </a:lnTo>
                  <a:lnTo>
                    <a:pt x="1335" y="295"/>
                  </a:lnTo>
                  <a:lnTo>
                    <a:pt x="1294" y="264"/>
                  </a:lnTo>
                  <a:lnTo>
                    <a:pt x="1212" y="254"/>
                  </a:lnTo>
                  <a:lnTo>
                    <a:pt x="1171" y="264"/>
                  </a:lnTo>
                  <a:lnTo>
                    <a:pt x="1110" y="315"/>
                  </a:lnTo>
                  <a:lnTo>
                    <a:pt x="1079" y="366"/>
                  </a:lnTo>
                  <a:lnTo>
                    <a:pt x="1079" y="437"/>
                  </a:lnTo>
                  <a:lnTo>
                    <a:pt x="1120" y="508"/>
                  </a:lnTo>
                  <a:lnTo>
                    <a:pt x="1192" y="518"/>
                  </a:lnTo>
                  <a:lnTo>
                    <a:pt x="1243" y="498"/>
                  </a:lnTo>
                  <a:lnTo>
                    <a:pt x="1253" y="437"/>
                  </a:lnTo>
                  <a:lnTo>
                    <a:pt x="1243" y="416"/>
                  </a:lnTo>
                  <a:lnTo>
                    <a:pt x="1222" y="387"/>
                  </a:lnTo>
                  <a:lnTo>
                    <a:pt x="1212" y="356"/>
                  </a:lnTo>
                  <a:lnTo>
                    <a:pt x="1243" y="356"/>
                  </a:lnTo>
                  <a:lnTo>
                    <a:pt x="1314" y="427"/>
                  </a:lnTo>
                  <a:lnTo>
                    <a:pt x="1314" y="498"/>
                  </a:lnTo>
                  <a:lnTo>
                    <a:pt x="1324" y="680"/>
                  </a:lnTo>
                  <a:lnTo>
                    <a:pt x="1182" y="580"/>
                  </a:lnTo>
                  <a:lnTo>
                    <a:pt x="1059" y="518"/>
                  </a:lnTo>
                  <a:lnTo>
                    <a:pt x="926" y="508"/>
                  </a:lnTo>
                  <a:lnTo>
                    <a:pt x="744" y="580"/>
                  </a:lnTo>
                  <a:lnTo>
                    <a:pt x="652" y="670"/>
                  </a:lnTo>
                  <a:lnTo>
                    <a:pt x="591" y="793"/>
                  </a:lnTo>
                  <a:lnTo>
                    <a:pt x="540" y="874"/>
                  </a:lnTo>
                  <a:lnTo>
                    <a:pt x="479" y="905"/>
                  </a:lnTo>
                  <a:lnTo>
                    <a:pt x="448" y="874"/>
                  </a:lnTo>
                  <a:lnTo>
                    <a:pt x="499" y="854"/>
                  </a:lnTo>
                  <a:lnTo>
                    <a:pt x="489" y="782"/>
                  </a:lnTo>
                  <a:lnTo>
                    <a:pt x="448" y="733"/>
                  </a:lnTo>
                  <a:lnTo>
                    <a:pt x="366" y="753"/>
                  </a:lnTo>
                  <a:lnTo>
                    <a:pt x="325" y="793"/>
                  </a:lnTo>
                  <a:lnTo>
                    <a:pt x="305" y="844"/>
                  </a:lnTo>
                  <a:lnTo>
                    <a:pt x="223" y="844"/>
                  </a:lnTo>
                  <a:lnTo>
                    <a:pt x="193" y="854"/>
                  </a:lnTo>
                  <a:lnTo>
                    <a:pt x="193" y="864"/>
                  </a:lnTo>
                  <a:lnTo>
                    <a:pt x="101" y="915"/>
                  </a:lnTo>
                  <a:lnTo>
                    <a:pt x="0" y="936"/>
                  </a:lnTo>
                  <a:lnTo>
                    <a:pt x="40" y="976"/>
                  </a:lnTo>
                  <a:lnTo>
                    <a:pt x="121" y="976"/>
                  </a:lnTo>
                  <a:lnTo>
                    <a:pt x="183" y="997"/>
                  </a:lnTo>
                  <a:lnTo>
                    <a:pt x="285" y="966"/>
                  </a:lnTo>
                  <a:lnTo>
                    <a:pt x="305" y="956"/>
                  </a:lnTo>
                  <a:lnTo>
                    <a:pt x="366" y="966"/>
                  </a:lnTo>
                  <a:lnTo>
                    <a:pt x="438" y="987"/>
                  </a:lnTo>
                  <a:lnTo>
                    <a:pt x="530" y="946"/>
                  </a:lnTo>
                  <a:lnTo>
                    <a:pt x="642" y="895"/>
                  </a:lnTo>
                  <a:lnTo>
                    <a:pt x="671" y="854"/>
                  </a:lnTo>
                  <a:lnTo>
                    <a:pt x="763" y="946"/>
                  </a:lnTo>
                  <a:lnTo>
                    <a:pt x="896" y="987"/>
                  </a:lnTo>
                  <a:lnTo>
                    <a:pt x="967" y="946"/>
                  </a:lnTo>
                  <a:lnTo>
                    <a:pt x="988" y="874"/>
                  </a:lnTo>
                  <a:lnTo>
                    <a:pt x="988" y="803"/>
                  </a:lnTo>
                  <a:lnTo>
                    <a:pt x="937" y="733"/>
                  </a:lnTo>
                  <a:lnTo>
                    <a:pt x="886" y="733"/>
                  </a:lnTo>
                  <a:lnTo>
                    <a:pt x="815" y="772"/>
                  </a:lnTo>
                  <a:lnTo>
                    <a:pt x="815" y="834"/>
                  </a:lnTo>
                  <a:lnTo>
                    <a:pt x="845" y="874"/>
                  </a:lnTo>
                  <a:lnTo>
                    <a:pt x="825" y="905"/>
                  </a:lnTo>
                  <a:lnTo>
                    <a:pt x="753" y="864"/>
                  </a:lnTo>
                  <a:lnTo>
                    <a:pt x="734" y="803"/>
                  </a:lnTo>
                  <a:lnTo>
                    <a:pt x="734" y="762"/>
                  </a:lnTo>
                  <a:lnTo>
                    <a:pt x="753" y="661"/>
                  </a:lnTo>
                  <a:lnTo>
                    <a:pt x="875" y="600"/>
                  </a:lnTo>
                  <a:lnTo>
                    <a:pt x="1049" y="600"/>
                  </a:lnTo>
                  <a:lnTo>
                    <a:pt x="1141" y="631"/>
                  </a:lnTo>
                  <a:lnTo>
                    <a:pt x="1314" y="753"/>
                  </a:lnTo>
                  <a:lnTo>
                    <a:pt x="1212" y="743"/>
                  </a:lnTo>
                  <a:lnTo>
                    <a:pt x="1130" y="762"/>
                  </a:lnTo>
                  <a:lnTo>
                    <a:pt x="1090" y="823"/>
                  </a:lnTo>
                  <a:lnTo>
                    <a:pt x="1079" y="915"/>
                  </a:lnTo>
                  <a:lnTo>
                    <a:pt x="1110" y="966"/>
                  </a:lnTo>
                  <a:lnTo>
                    <a:pt x="1202" y="976"/>
                  </a:lnTo>
                  <a:lnTo>
                    <a:pt x="1202" y="905"/>
                  </a:lnTo>
                  <a:lnTo>
                    <a:pt x="1243" y="854"/>
                  </a:lnTo>
                  <a:lnTo>
                    <a:pt x="1314" y="844"/>
                  </a:lnTo>
                  <a:lnTo>
                    <a:pt x="1355" y="844"/>
                  </a:lnTo>
                  <a:lnTo>
                    <a:pt x="1477" y="915"/>
                  </a:lnTo>
                  <a:lnTo>
                    <a:pt x="1650" y="987"/>
                  </a:lnTo>
                  <a:lnTo>
                    <a:pt x="1772" y="987"/>
                  </a:lnTo>
                  <a:lnTo>
                    <a:pt x="1895" y="966"/>
                  </a:lnTo>
                  <a:lnTo>
                    <a:pt x="2017" y="925"/>
                  </a:lnTo>
                  <a:lnTo>
                    <a:pt x="2017" y="925"/>
                  </a:lnTo>
                  <a:lnTo>
                    <a:pt x="2017" y="885"/>
                  </a:lnTo>
                  <a:close/>
                </a:path>
              </a:pathLst>
            </a:custGeom>
            <a:solidFill>
              <a:srgbClr val="AEC5CE"/>
            </a:solidFill>
            <a:ln w="0" cap="flat" cmpd="sng">
              <a:solidFill>
                <a:srgbClr val="AEC5C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6" name="Line 61"/>
            <p:cNvSpPr>
              <a:spLocks noChangeAspect="1" noChangeShapeType="1"/>
            </p:cNvSpPr>
            <p:nvPr/>
          </p:nvSpPr>
          <p:spPr bwMode="auto">
            <a:xfrm rot="10797209">
              <a:off x="6550051" y="1857355"/>
              <a:ext cx="1587" cy="27273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7" name="Line 62"/>
            <p:cNvSpPr>
              <a:spLocks noChangeAspect="1" noChangeShapeType="1"/>
            </p:cNvSpPr>
            <p:nvPr/>
          </p:nvSpPr>
          <p:spPr bwMode="auto">
            <a:xfrm rot="10797209">
              <a:off x="5792813" y="1654155"/>
              <a:ext cx="1588" cy="3148012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Line 63"/>
            <p:cNvSpPr>
              <a:spLocks noChangeAspect="1" noChangeShapeType="1"/>
            </p:cNvSpPr>
            <p:nvPr/>
          </p:nvSpPr>
          <p:spPr bwMode="auto">
            <a:xfrm rot="10797209">
              <a:off x="5353076" y="1655742"/>
              <a:ext cx="3175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Line 64"/>
            <p:cNvSpPr>
              <a:spLocks noChangeAspect="1" noChangeShapeType="1"/>
            </p:cNvSpPr>
            <p:nvPr/>
          </p:nvSpPr>
          <p:spPr bwMode="auto">
            <a:xfrm rot="10797209">
              <a:off x="4552976" y="1630342"/>
              <a:ext cx="1587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0" name="Line 65"/>
            <p:cNvSpPr>
              <a:spLocks noChangeAspect="1" noChangeShapeType="1"/>
            </p:cNvSpPr>
            <p:nvPr/>
          </p:nvSpPr>
          <p:spPr bwMode="auto">
            <a:xfrm rot="10797209">
              <a:off x="5214963" y="1655742"/>
              <a:ext cx="3175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Line 66"/>
            <p:cNvSpPr>
              <a:spLocks noChangeAspect="1" noChangeShapeType="1"/>
            </p:cNvSpPr>
            <p:nvPr/>
          </p:nvSpPr>
          <p:spPr bwMode="auto">
            <a:xfrm rot="10797209">
              <a:off x="4622826" y="1609705"/>
              <a:ext cx="1587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Line 67"/>
            <p:cNvSpPr>
              <a:spLocks noChangeAspect="1" noChangeShapeType="1"/>
            </p:cNvSpPr>
            <p:nvPr/>
          </p:nvSpPr>
          <p:spPr bwMode="auto">
            <a:xfrm rot="10797209">
              <a:off x="4249763" y="1755755"/>
              <a:ext cx="1588" cy="2757487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Line 68"/>
            <p:cNvSpPr>
              <a:spLocks noChangeAspect="1" noChangeShapeType="1"/>
            </p:cNvSpPr>
            <p:nvPr/>
          </p:nvSpPr>
          <p:spPr bwMode="auto">
            <a:xfrm rot="10797209">
              <a:off x="4926038" y="1620817"/>
              <a:ext cx="1588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Line 69"/>
            <p:cNvSpPr>
              <a:spLocks noChangeAspect="1" noChangeShapeType="1"/>
            </p:cNvSpPr>
            <p:nvPr/>
          </p:nvSpPr>
          <p:spPr bwMode="auto">
            <a:xfrm rot="10797209">
              <a:off x="5286401" y="1644630"/>
              <a:ext cx="3175" cy="3148012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Line 70"/>
            <p:cNvSpPr>
              <a:spLocks noChangeAspect="1" noChangeShapeType="1"/>
            </p:cNvSpPr>
            <p:nvPr/>
          </p:nvSpPr>
          <p:spPr bwMode="auto">
            <a:xfrm rot="10797209">
              <a:off x="4676801" y="1635105"/>
              <a:ext cx="1587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71"/>
            <p:cNvSpPr>
              <a:spLocks noChangeAspect="1" noChangeShapeType="1"/>
            </p:cNvSpPr>
            <p:nvPr/>
          </p:nvSpPr>
          <p:spPr bwMode="auto">
            <a:xfrm rot="10797209">
              <a:off x="4403751" y="1655742"/>
              <a:ext cx="3175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72"/>
            <p:cNvSpPr>
              <a:spLocks noChangeAspect="1" noChangeShapeType="1"/>
            </p:cNvSpPr>
            <p:nvPr/>
          </p:nvSpPr>
          <p:spPr bwMode="auto">
            <a:xfrm rot="10797209">
              <a:off x="4981601" y="1655742"/>
              <a:ext cx="1587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Line 73"/>
            <p:cNvSpPr>
              <a:spLocks noChangeAspect="1" noChangeShapeType="1"/>
            </p:cNvSpPr>
            <p:nvPr/>
          </p:nvSpPr>
          <p:spPr bwMode="auto">
            <a:xfrm rot="10797209">
              <a:off x="4802213" y="1635105"/>
              <a:ext cx="3175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Line 74"/>
            <p:cNvSpPr>
              <a:spLocks noChangeAspect="1" noChangeShapeType="1"/>
            </p:cNvSpPr>
            <p:nvPr/>
          </p:nvSpPr>
          <p:spPr bwMode="auto">
            <a:xfrm rot="10797209">
              <a:off x="4732363" y="1635105"/>
              <a:ext cx="3175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Line 75"/>
            <p:cNvSpPr>
              <a:spLocks noChangeAspect="1" noChangeShapeType="1"/>
            </p:cNvSpPr>
            <p:nvPr/>
          </p:nvSpPr>
          <p:spPr bwMode="auto">
            <a:xfrm rot="10797209">
              <a:off x="5035576" y="1655742"/>
              <a:ext cx="1587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1" name="Line 76"/>
            <p:cNvSpPr>
              <a:spLocks noChangeAspect="1" noChangeShapeType="1"/>
            </p:cNvSpPr>
            <p:nvPr/>
          </p:nvSpPr>
          <p:spPr bwMode="auto">
            <a:xfrm rot="10797209">
              <a:off x="4870476" y="1620817"/>
              <a:ext cx="3175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2" name="Line 77"/>
            <p:cNvSpPr>
              <a:spLocks noChangeAspect="1" noChangeShapeType="1"/>
            </p:cNvSpPr>
            <p:nvPr/>
          </p:nvSpPr>
          <p:spPr bwMode="auto">
            <a:xfrm rot="10797209">
              <a:off x="5159401" y="1620817"/>
              <a:ext cx="3175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3" name="Line 78"/>
            <p:cNvSpPr>
              <a:spLocks noChangeAspect="1" noChangeShapeType="1"/>
            </p:cNvSpPr>
            <p:nvPr/>
          </p:nvSpPr>
          <p:spPr bwMode="auto">
            <a:xfrm rot="10797209">
              <a:off x="5107013" y="1655742"/>
              <a:ext cx="3175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4" name="Line 79"/>
            <p:cNvSpPr>
              <a:spLocks noChangeAspect="1" noChangeShapeType="1"/>
            </p:cNvSpPr>
            <p:nvPr/>
          </p:nvSpPr>
          <p:spPr bwMode="auto">
            <a:xfrm rot="10797209">
              <a:off x="4333901" y="1714480"/>
              <a:ext cx="1587" cy="2925762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5" name="Line 80"/>
            <p:cNvSpPr>
              <a:spLocks noChangeAspect="1" noChangeShapeType="1"/>
            </p:cNvSpPr>
            <p:nvPr/>
          </p:nvSpPr>
          <p:spPr bwMode="auto">
            <a:xfrm rot="10797209">
              <a:off x="4486301" y="1655742"/>
              <a:ext cx="1587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6" name="Line 81"/>
            <p:cNvSpPr>
              <a:spLocks noChangeAspect="1" noChangeShapeType="1"/>
            </p:cNvSpPr>
            <p:nvPr/>
          </p:nvSpPr>
          <p:spPr bwMode="auto">
            <a:xfrm rot="10797209">
              <a:off x="5861076" y="1593830"/>
              <a:ext cx="3175" cy="3148012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7" name="Line 82"/>
            <p:cNvSpPr>
              <a:spLocks noChangeAspect="1" noChangeShapeType="1"/>
            </p:cNvSpPr>
            <p:nvPr/>
          </p:nvSpPr>
          <p:spPr bwMode="auto">
            <a:xfrm rot="10797209">
              <a:off x="5943626" y="1581130"/>
              <a:ext cx="3175" cy="3149600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8" name="Line 83"/>
            <p:cNvSpPr>
              <a:spLocks noChangeAspect="1" noChangeShapeType="1"/>
            </p:cNvSpPr>
            <p:nvPr/>
          </p:nvSpPr>
          <p:spPr bwMode="auto">
            <a:xfrm rot="10797209">
              <a:off x="6013476" y="1557317"/>
              <a:ext cx="0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9" name="Line 84"/>
            <p:cNvSpPr>
              <a:spLocks noChangeAspect="1" noChangeShapeType="1"/>
            </p:cNvSpPr>
            <p:nvPr/>
          </p:nvSpPr>
          <p:spPr bwMode="auto">
            <a:xfrm rot="10797209">
              <a:off x="5726138" y="1665267"/>
              <a:ext cx="3175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0" name="Line 85"/>
            <p:cNvSpPr>
              <a:spLocks noChangeAspect="1" noChangeShapeType="1"/>
            </p:cNvSpPr>
            <p:nvPr/>
          </p:nvSpPr>
          <p:spPr bwMode="auto">
            <a:xfrm rot="10797209">
              <a:off x="6083326" y="1654155"/>
              <a:ext cx="3175" cy="3148012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1" name="Line 86"/>
            <p:cNvSpPr>
              <a:spLocks noChangeAspect="1" noChangeShapeType="1"/>
            </p:cNvSpPr>
            <p:nvPr/>
          </p:nvSpPr>
          <p:spPr bwMode="auto">
            <a:xfrm rot="10797209">
              <a:off x="6175401" y="1608117"/>
              <a:ext cx="1587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2" name="Line 87"/>
            <p:cNvSpPr>
              <a:spLocks noChangeAspect="1" noChangeShapeType="1"/>
            </p:cNvSpPr>
            <p:nvPr/>
          </p:nvSpPr>
          <p:spPr bwMode="auto">
            <a:xfrm rot="10797209">
              <a:off x="6261126" y="1633517"/>
              <a:ext cx="3175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3" name="Line 88"/>
            <p:cNvSpPr>
              <a:spLocks noChangeAspect="1" noChangeShapeType="1"/>
            </p:cNvSpPr>
            <p:nvPr/>
          </p:nvSpPr>
          <p:spPr bwMode="auto">
            <a:xfrm rot="10797209">
              <a:off x="6329388" y="1654155"/>
              <a:ext cx="3175" cy="3148012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4" name="Line 89"/>
            <p:cNvSpPr>
              <a:spLocks noChangeAspect="1" noChangeShapeType="1"/>
            </p:cNvSpPr>
            <p:nvPr/>
          </p:nvSpPr>
          <p:spPr bwMode="auto">
            <a:xfrm rot="10797209">
              <a:off x="6399238" y="1643042"/>
              <a:ext cx="1588" cy="3148013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5" name="Line 90"/>
            <p:cNvSpPr>
              <a:spLocks noChangeAspect="1" noChangeShapeType="1"/>
            </p:cNvSpPr>
            <p:nvPr/>
          </p:nvSpPr>
          <p:spPr bwMode="auto">
            <a:xfrm rot="10797209">
              <a:off x="6478613" y="1785917"/>
              <a:ext cx="1588" cy="27273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6" name="Line 91"/>
            <p:cNvSpPr>
              <a:spLocks noChangeAspect="1" noChangeShapeType="1"/>
            </p:cNvSpPr>
            <p:nvPr/>
          </p:nvSpPr>
          <p:spPr bwMode="auto">
            <a:xfrm rot="10797209">
              <a:off x="6619901" y="1927205"/>
              <a:ext cx="3175" cy="2655887"/>
            </a:xfrm>
            <a:prstGeom prst="line">
              <a:avLst/>
            </a:prstGeom>
            <a:noFill/>
            <a:ln w="14288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77" name="Line 92"/>
            <p:cNvSpPr>
              <a:spLocks noChangeAspect="1" noChangeShapeType="1"/>
            </p:cNvSpPr>
            <p:nvPr/>
          </p:nvSpPr>
          <p:spPr bwMode="auto">
            <a:xfrm rot="10797209">
              <a:off x="5573738" y="1681142"/>
              <a:ext cx="1588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8" name="Line 93"/>
            <p:cNvSpPr>
              <a:spLocks noChangeAspect="1" noChangeShapeType="1"/>
            </p:cNvSpPr>
            <p:nvPr/>
          </p:nvSpPr>
          <p:spPr bwMode="auto">
            <a:xfrm rot="10797209">
              <a:off x="5654701" y="1568430"/>
              <a:ext cx="3175" cy="3148012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79" name="Line 94"/>
            <p:cNvSpPr>
              <a:spLocks noChangeAspect="1" noChangeShapeType="1"/>
            </p:cNvSpPr>
            <p:nvPr/>
          </p:nvSpPr>
          <p:spPr bwMode="auto">
            <a:xfrm rot="10797209">
              <a:off x="5516588" y="1633517"/>
              <a:ext cx="3175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0" name="Line 95"/>
            <p:cNvSpPr>
              <a:spLocks noChangeAspect="1" noChangeShapeType="1"/>
            </p:cNvSpPr>
            <p:nvPr/>
          </p:nvSpPr>
          <p:spPr bwMode="auto">
            <a:xfrm rot="10797209">
              <a:off x="5449913" y="1681142"/>
              <a:ext cx="1588" cy="3146425"/>
            </a:xfrm>
            <a:prstGeom prst="line">
              <a:avLst/>
            </a:prstGeom>
            <a:noFill/>
            <a:ln w="14288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1" name="Freeform 96"/>
            <p:cNvSpPr>
              <a:spLocks noChangeAspect="1"/>
            </p:cNvSpPr>
            <p:nvPr/>
          </p:nvSpPr>
          <p:spPr bwMode="auto">
            <a:xfrm rot="10797209">
              <a:off x="3643338" y="3167042"/>
              <a:ext cx="3500438" cy="21637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2" name="Freeform 97"/>
            <p:cNvSpPr>
              <a:spLocks noChangeAspect="1"/>
            </p:cNvSpPr>
            <p:nvPr/>
          </p:nvSpPr>
          <p:spPr bwMode="auto">
            <a:xfrm rot="10797209">
              <a:off x="3719538" y="3186092"/>
              <a:ext cx="3357563" cy="2095500"/>
            </a:xfrm>
            <a:custGeom>
              <a:avLst/>
              <a:gdLst/>
              <a:ahLst/>
              <a:cxnLst>
                <a:cxn ang="0">
                  <a:pos x="0" y="4567"/>
                </a:cxn>
                <a:cxn ang="0">
                  <a:pos x="18" y="4213"/>
                </a:cxn>
                <a:cxn ang="0">
                  <a:pos x="56" y="3803"/>
                </a:cxn>
                <a:cxn ang="0">
                  <a:pos x="112" y="3374"/>
                </a:cxn>
                <a:cxn ang="0">
                  <a:pos x="262" y="2815"/>
                </a:cxn>
                <a:cxn ang="0">
                  <a:pos x="467" y="2312"/>
                </a:cxn>
                <a:cxn ang="0">
                  <a:pos x="786" y="1696"/>
                </a:cxn>
                <a:cxn ang="0">
                  <a:pos x="1142" y="1212"/>
                </a:cxn>
                <a:cxn ang="0">
                  <a:pos x="1553" y="821"/>
                </a:cxn>
                <a:cxn ang="0">
                  <a:pos x="1946" y="541"/>
                </a:cxn>
                <a:cxn ang="0">
                  <a:pos x="2414" y="280"/>
                </a:cxn>
                <a:cxn ang="0">
                  <a:pos x="3069" y="75"/>
                </a:cxn>
                <a:cxn ang="0">
                  <a:pos x="3518" y="0"/>
                </a:cxn>
                <a:cxn ang="0">
                  <a:pos x="4229" y="38"/>
                </a:cxn>
                <a:cxn ang="0">
                  <a:pos x="4771" y="186"/>
                </a:cxn>
                <a:cxn ang="0">
                  <a:pos x="5184" y="392"/>
                </a:cxn>
                <a:cxn ang="0">
                  <a:pos x="5708" y="709"/>
                </a:cxn>
                <a:cxn ang="0">
                  <a:pos x="6100" y="1100"/>
                </a:cxn>
                <a:cxn ang="0">
                  <a:pos x="6568" y="1678"/>
                </a:cxn>
                <a:cxn ang="0">
                  <a:pos x="6905" y="2275"/>
                </a:cxn>
                <a:cxn ang="0">
                  <a:pos x="7149" y="2853"/>
                </a:cxn>
                <a:cxn ang="0">
                  <a:pos x="7336" y="3467"/>
                </a:cxn>
                <a:cxn ang="0">
                  <a:pos x="7411" y="3876"/>
                </a:cxn>
                <a:cxn ang="0">
                  <a:pos x="7429" y="4306"/>
                </a:cxn>
                <a:cxn ang="0">
                  <a:pos x="7429" y="4567"/>
                </a:cxn>
                <a:cxn ang="0">
                  <a:pos x="6344" y="4567"/>
                </a:cxn>
                <a:cxn ang="0">
                  <a:pos x="6324" y="4045"/>
                </a:cxn>
                <a:cxn ang="0">
                  <a:pos x="6231" y="3485"/>
                </a:cxn>
                <a:cxn ang="0">
                  <a:pos x="6025" y="2946"/>
                </a:cxn>
                <a:cxn ang="0">
                  <a:pos x="5782" y="2480"/>
                </a:cxn>
                <a:cxn ang="0">
                  <a:pos x="5446" y="2014"/>
                </a:cxn>
                <a:cxn ang="0">
                  <a:pos x="5090" y="1660"/>
                </a:cxn>
                <a:cxn ang="0">
                  <a:pos x="4509" y="1305"/>
                </a:cxn>
                <a:cxn ang="0">
                  <a:pos x="3948" y="1137"/>
                </a:cxn>
                <a:cxn ang="0">
                  <a:pos x="3593" y="1119"/>
                </a:cxn>
                <a:cxn ang="0">
                  <a:pos x="3107" y="1175"/>
                </a:cxn>
                <a:cxn ang="0">
                  <a:pos x="2732" y="1323"/>
                </a:cxn>
                <a:cxn ang="0">
                  <a:pos x="2264" y="1641"/>
                </a:cxn>
                <a:cxn ang="0">
                  <a:pos x="1908" y="2125"/>
                </a:cxn>
                <a:cxn ang="0">
                  <a:pos x="1609" y="2516"/>
                </a:cxn>
                <a:cxn ang="0">
                  <a:pos x="1422" y="2908"/>
                </a:cxn>
                <a:cxn ang="0">
                  <a:pos x="1291" y="3262"/>
                </a:cxn>
                <a:cxn ang="0">
                  <a:pos x="1160" y="3728"/>
                </a:cxn>
                <a:cxn ang="0">
                  <a:pos x="1085" y="4213"/>
                </a:cxn>
                <a:cxn ang="0">
                  <a:pos x="1067" y="4567"/>
                </a:cxn>
                <a:cxn ang="0">
                  <a:pos x="1067" y="4567"/>
                </a:cxn>
                <a:cxn ang="0">
                  <a:pos x="0" y="4567"/>
                </a:cxn>
              </a:cxnLst>
              <a:rect l="0" t="0" r="r" b="b"/>
              <a:pathLst>
                <a:path w="7429" h="4567">
                  <a:moveTo>
                    <a:pt x="0" y="4567"/>
                  </a:moveTo>
                  <a:lnTo>
                    <a:pt x="18" y="4213"/>
                  </a:lnTo>
                  <a:lnTo>
                    <a:pt x="56" y="3803"/>
                  </a:lnTo>
                  <a:lnTo>
                    <a:pt x="112" y="3374"/>
                  </a:lnTo>
                  <a:lnTo>
                    <a:pt x="262" y="2815"/>
                  </a:lnTo>
                  <a:lnTo>
                    <a:pt x="467" y="2312"/>
                  </a:lnTo>
                  <a:lnTo>
                    <a:pt x="786" y="1696"/>
                  </a:lnTo>
                  <a:lnTo>
                    <a:pt x="1142" y="1212"/>
                  </a:lnTo>
                  <a:lnTo>
                    <a:pt x="1553" y="821"/>
                  </a:lnTo>
                  <a:lnTo>
                    <a:pt x="1946" y="541"/>
                  </a:lnTo>
                  <a:lnTo>
                    <a:pt x="2414" y="280"/>
                  </a:lnTo>
                  <a:lnTo>
                    <a:pt x="3069" y="75"/>
                  </a:lnTo>
                  <a:lnTo>
                    <a:pt x="3518" y="0"/>
                  </a:lnTo>
                  <a:lnTo>
                    <a:pt x="4229" y="38"/>
                  </a:lnTo>
                  <a:lnTo>
                    <a:pt x="4771" y="186"/>
                  </a:lnTo>
                  <a:lnTo>
                    <a:pt x="5184" y="392"/>
                  </a:lnTo>
                  <a:lnTo>
                    <a:pt x="5708" y="709"/>
                  </a:lnTo>
                  <a:lnTo>
                    <a:pt x="6100" y="1100"/>
                  </a:lnTo>
                  <a:lnTo>
                    <a:pt x="6568" y="1678"/>
                  </a:lnTo>
                  <a:lnTo>
                    <a:pt x="6905" y="2275"/>
                  </a:lnTo>
                  <a:lnTo>
                    <a:pt x="7149" y="2853"/>
                  </a:lnTo>
                  <a:lnTo>
                    <a:pt x="7336" y="3467"/>
                  </a:lnTo>
                  <a:lnTo>
                    <a:pt x="7411" y="3876"/>
                  </a:lnTo>
                  <a:lnTo>
                    <a:pt x="7429" y="4306"/>
                  </a:lnTo>
                  <a:lnTo>
                    <a:pt x="7429" y="4567"/>
                  </a:lnTo>
                  <a:lnTo>
                    <a:pt x="6344" y="4567"/>
                  </a:lnTo>
                  <a:lnTo>
                    <a:pt x="6324" y="4045"/>
                  </a:lnTo>
                  <a:lnTo>
                    <a:pt x="6231" y="3485"/>
                  </a:lnTo>
                  <a:lnTo>
                    <a:pt x="6025" y="2946"/>
                  </a:lnTo>
                  <a:lnTo>
                    <a:pt x="5782" y="2480"/>
                  </a:lnTo>
                  <a:lnTo>
                    <a:pt x="5446" y="2014"/>
                  </a:lnTo>
                  <a:lnTo>
                    <a:pt x="5090" y="1660"/>
                  </a:lnTo>
                  <a:lnTo>
                    <a:pt x="4509" y="1305"/>
                  </a:lnTo>
                  <a:lnTo>
                    <a:pt x="3948" y="1137"/>
                  </a:lnTo>
                  <a:lnTo>
                    <a:pt x="3593" y="1119"/>
                  </a:lnTo>
                  <a:lnTo>
                    <a:pt x="3107" y="1175"/>
                  </a:lnTo>
                  <a:lnTo>
                    <a:pt x="2732" y="1323"/>
                  </a:lnTo>
                  <a:lnTo>
                    <a:pt x="2264" y="1641"/>
                  </a:lnTo>
                  <a:lnTo>
                    <a:pt x="1908" y="2125"/>
                  </a:lnTo>
                  <a:lnTo>
                    <a:pt x="1609" y="2516"/>
                  </a:lnTo>
                  <a:lnTo>
                    <a:pt x="1422" y="2908"/>
                  </a:lnTo>
                  <a:lnTo>
                    <a:pt x="1291" y="3262"/>
                  </a:lnTo>
                  <a:lnTo>
                    <a:pt x="1160" y="3728"/>
                  </a:lnTo>
                  <a:lnTo>
                    <a:pt x="1085" y="4213"/>
                  </a:lnTo>
                  <a:lnTo>
                    <a:pt x="1067" y="4567"/>
                  </a:lnTo>
                  <a:lnTo>
                    <a:pt x="1067" y="4567"/>
                  </a:lnTo>
                  <a:lnTo>
                    <a:pt x="0" y="4567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83" name="Freeform 98"/>
            <p:cNvSpPr>
              <a:spLocks noChangeAspect="1"/>
            </p:cNvSpPr>
            <p:nvPr/>
          </p:nvSpPr>
          <p:spPr bwMode="auto">
            <a:xfrm rot="10797209">
              <a:off x="6459563" y="3987780"/>
              <a:ext cx="338138" cy="315912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4" name="Freeform 99"/>
            <p:cNvSpPr>
              <a:spLocks noChangeAspect="1"/>
            </p:cNvSpPr>
            <p:nvPr/>
          </p:nvSpPr>
          <p:spPr bwMode="auto">
            <a:xfrm rot="10797209">
              <a:off x="6459563" y="3987780"/>
              <a:ext cx="338138" cy="315912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18" y="689"/>
                </a:cxn>
                <a:cxn ang="0">
                  <a:pos x="711" y="521"/>
                </a:cxn>
                <a:cxn ang="0">
                  <a:pos x="748" y="447"/>
                </a:cxn>
                <a:cxn ang="0">
                  <a:pos x="748" y="298"/>
                </a:cxn>
                <a:cxn ang="0">
                  <a:pos x="730" y="148"/>
                </a:cxn>
                <a:cxn ang="0">
                  <a:pos x="636" y="37"/>
                </a:cxn>
                <a:cxn ang="0">
                  <a:pos x="374" y="0"/>
                </a:cxn>
                <a:cxn ang="0">
                  <a:pos x="243" y="0"/>
                </a:cxn>
                <a:cxn ang="0">
                  <a:pos x="130" y="75"/>
                </a:cxn>
                <a:cxn ang="0">
                  <a:pos x="130" y="75"/>
                </a:cxn>
                <a:cxn ang="0">
                  <a:pos x="0" y="373"/>
                </a:cxn>
              </a:cxnLst>
              <a:rect l="0" t="0" r="r" b="b"/>
              <a:pathLst>
                <a:path w="748" h="689">
                  <a:moveTo>
                    <a:pt x="0" y="373"/>
                  </a:moveTo>
                  <a:lnTo>
                    <a:pt x="618" y="689"/>
                  </a:lnTo>
                  <a:lnTo>
                    <a:pt x="711" y="521"/>
                  </a:lnTo>
                  <a:lnTo>
                    <a:pt x="748" y="447"/>
                  </a:lnTo>
                  <a:lnTo>
                    <a:pt x="748" y="298"/>
                  </a:lnTo>
                  <a:lnTo>
                    <a:pt x="730" y="148"/>
                  </a:lnTo>
                  <a:lnTo>
                    <a:pt x="636" y="37"/>
                  </a:lnTo>
                  <a:lnTo>
                    <a:pt x="374" y="0"/>
                  </a:lnTo>
                  <a:lnTo>
                    <a:pt x="243" y="0"/>
                  </a:lnTo>
                  <a:lnTo>
                    <a:pt x="130" y="75"/>
                  </a:lnTo>
                  <a:lnTo>
                    <a:pt x="130" y="75"/>
                  </a:lnTo>
                  <a:lnTo>
                    <a:pt x="0" y="373"/>
                  </a:lnTo>
                </a:path>
              </a:pathLst>
            </a:custGeom>
            <a:noFill/>
            <a:ln w="206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5" name="Freeform 100"/>
            <p:cNvSpPr>
              <a:spLocks noChangeAspect="1"/>
            </p:cNvSpPr>
            <p:nvPr/>
          </p:nvSpPr>
          <p:spPr bwMode="auto">
            <a:xfrm rot="10797209">
              <a:off x="6119838" y="4327505"/>
              <a:ext cx="357188" cy="366712"/>
            </a:xfrm>
            <a:custGeom>
              <a:avLst/>
              <a:gdLst/>
              <a:ahLst/>
              <a:cxnLst>
                <a:cxn ang="0">
                  <a:pos x="0" y="130"/>
                </a:cxn>
                <a:cxn ang="0">
                  <a:pos x="56" y="0"/>
                </a:cxn>
                <a:cxn ang="0">
                  <a:pos x="787" y="241"/>
                </a:cxn>
                <a:cxn ang="0">
                  <a:pos x="749" y="353"/>
                </a:cxn>
                <a:cxn ang="0">
                  <a:pos x="525" y="298"/>
                </a:cxn>
                <a:cxn ang="0">
                  <a:pos x="318" y="484"/>
                </a:cxn>
                <a:cxn ang="0">
                  <a:pos x="413" y="689"/>
                </a:cxn>
                <a:cxn ang="0">
                  <a:pos x="318" y="801"/>
                </a:cxn>
                <a:cxn ang="0">
                  <a:pos x="0" y="148"/>
                </a:cxn>
                <a:cxn ang="0">
                  <a:pos x="0" y="148"/>
                </a:cxn>
                <a:cxn ang="0">
                  <a:pos x="0" y="130"/>
                </a:cxn>
              </a:cxnLst>
              <a:rect l="0" t="0" r="r" b="b"/>
              <a:pathLst>
                <a:path w="787" h="801">
                  <a:moveTo>
                    <a:pt x="0" y="130"/>
                  </a:moveTo>
                  <a:lnTo>
                    <a:pt x="56" y="0"/>
                  </a:lnTo>
                  <a:lnTo>
                    <a:pt x="787" y="241"/>
                  </a:lnTo>
                  <a:lnTo>
                    <a:pt x="749" y="353"/>
                  </a:lnTo>
                  <a:lnTo>
                    <a:pt x="525" y="298"/>
                  </a:lnTo>
                  <a:lnTo>
                    <a:pt x="318" y="484"/>
                  </a:lnTo>
                  <a:lnTo>
                    <a:pt x="413" y="689"/>
                  </a:lnTo>
                  <a:lnTo>
                    <a:pt x="318" y="801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6" name="Freeform 101"/>
            <p:cNvSpPr>
              <a:spLocks noChangeAspect="1"/>
            </p:cNvSpPr>
            <p:nvPr/>
          </p:nvSpPr>
          <p:spPr bwMode="auto">
            <a:xfrm rot="10797209">
              <a:off x="5767413" y="4670405"/>
              <a:ext cx="381000" cy="419100"/>
            </a:xfrm>
            <a:custGeom>
              <a:avLst/>
              <a:gdLst/>
              <a:ahLst/>
              <a:cxnLst>
                <a:cxn ang="0">
                  <a:pos x="299" y="914"/>
                </a:cxn>
                <a:cxn ang="0">
                  <a:pos x="0" y="318"/>
                </a:cxn>
                <a:cxn ang="0">
                  <a:pos x="131" y="225"/>
                </a:cxn>
                <a:cxn ang="0">
                  <a:pos x="599" y="448"/>
                </a:cxn>
                <a:cxn ang="0">
                  <a:pos x="392" y="75"/>
                </a:cxn>
                <a:cxn ang="0">
                  <a:pos x="524" y="0"/>
                </a:cxn>
                <a:cxn ang="0">
                  <a:pos x="841" y="616"/>
                </a:cxn>
                <a:cxn ang="0">
                  <a:pos x="711" y="671"/>
                </a:cxn>
                <a:cxn ang="0">
                  <a:pos x="187" y="391"/>
                </a:cxn>
                <a:cxn ang="0">
                  <a:pos x="430" y="839"/>
                </a:cxn>
                <a:cxn ang="0">
                  <a:pos x="430" y="839"/>
                </a:cxn>
                <a:cxn ang="0">
                  <a:pos x="299" y="914"/>
                </a:cxn>
              </a:cxnLst>
              <a:rect l="0" t="0" r="r" b="b"/>
              <a:pathLst>
                <a:path w="841" h="914">
                  <a:moveTo>
                    <a:pt x="299" y="914"/>
                  </a:moveTo>
                  <a:lnTo>
                    <a:pt x="0" y="318"/>
                  </a:lnTo>
                  <a:lnTo>
                    <a:pt x="131" y="225"/>
                  </a:lnTo>
                  <a:lnTo>
                    <a:pt x="599" y="448"/>
                  </a:lnTo>
                  <a:lnTo>
                    <a:pt x="392" y="75"/>
                  </a:lnTo>
                  <a:lnTo>
                    <a:pt x="524" y="0"/>
                  </a:lnTo>
                  <a:lnTo>
                    <a:pt x="841" y="616"/>
                  </a:lnTo>
                  <a:lnTo>
                    <a:pt x="711" y="671"/>
                  </a:lnTo>
                  <a:lnTo>
                    <a:pt x="187" y="391"/>
                  </a:lnTo>
                  <a:lnTo>
                    <a:pt x="430" y="839"/>
                  </a:lnTo>
                  <a:lnTo>
                    <a:pt x="430" y="839"/>
                  </a:lnTo>
                  <a:lnTo>
                    <a:pt x="299" y="91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7" name="Freeform 102"/>
            <p:cNvSpPr>
              <a:spLocks noChangeAspect="1"/>
            </p:cNvSpPr>
            <p:nvPr/>
          </p:nvSpPr>
          <p:spPr bwMode="auto">
            <a:xfrm rot="10797209">
              <a:off x="5261001" y="4856142"/>
              <a:ext cx="346075" cy="325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6" y="0"/>
                </a:cxn>
                <a:cxn ang="0">
                  <a:pos x="393" y="429"/>
                </a:cxn>
                <a:cxn ang="0">
                  <a:pos x="542" y="18"/>
                </a:cxn>
                <a:cxn ang="0">
                  <a:pos x="767" y="18"/>
                </a:cxn>
                <a:cxn ang="0">
                  <a:pos x="749" y="709"/>
                </a:cxn>
                <a:cxn ang="0">
                  <a:pos x="636" y="689"/>
                </a:cxn>
                <a:cxn ang="0">
                  <a:pos x="617" y="149"/>
                </a:cxn>
                <a:cxn ang="0">
                  <a:pos x="430" y="689"/>
                </a:cxn>
                <a:cxn ang="0">
                  <a:pos x="355" y="689"/>
                </a:cxn>
                <a:cxn ang="0">
                  <a:pos x="131" y="168"/>
                </a:cxn>
                <a:cxn ang="0">
                  <a:pos x="131" y="709"/>
                </a:cxn>
                <a:cxn ang="0">
                  <a:pos x="0" y="709"/>
                </a:cxn>
                <a:cxn ang="0">
                  <a:pos x="0" y="709"/>
                </a:cxn>
                <a:cxn ang="0">
                  <a:pos x="0" y="0"/>
                </a:cxn>
              </a:cxnLst>
              <a:rect l="0" t="0" r="r" b="b"/>
              <a:pathLst>
                <a:path w="767" h="709">
                  <a:moveTo>
                    <a:pt x="0" y="0"/>
                  </a:moveTo>
                  <a:lnTo>
                    <a:pt x="206" y="0"/>
                  </a:lnTo>
                  <a:lnTo>
                    <a:pt x="393" y="429"/>
                  </a:lnTo>
                  <a:lnTo>
                    <a:pt x="542" y="18"/>
                  </a:lnTo>
                  <a:lnTo>
                    <a:pt x="767" y="18"/>
                  </a:lnTo>
                  <a:lnTo>
                    <a:pt x="749" y="709"/>
                  </a:lnTo>
                  <a:lnTo>
                    <a:pt x="636" y="689"/>
                  </a:lnTo>
                  <a:lnTo>
                    <a:pt x="617" y="149"/>
                  </a:lnTo>
                  <a:lnTo>
                    <a:pt x="430" y="689"/>
                  </a:lnTo>
                  <a:lnTo>
                    <a:pt x="355" y="689"/>
                  </a:lnTo>
                  <a:lnTo>
                    <a:pt x="131" y="168"/>
                  </a:lnTo>
                  <a:lnTo>
                    <a:pt x="131" y="709"/>
                  </a:lnTo>
                  <a:lnTo>
                    <a:pt x="0" y="709"/>
                  </a:lnTo>
                  <a:lnTo>
                    <a:pt x="0" y="7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8" name="Freeform 103"/>
            <p:cNvSpPr>
              <a:spLocks noChangeAspect="1"/>
            </p:cNvSpPr>
            <p:nvPr/>
          </p:nvSpPr>
          <p:spPr bwMode="auto">
            <a:xfrm rot="10797209">
              <a:off x="4803801" y="4664055"/>
              <a:ext cx="330200" cy="409575"/>
            </a:xfrm>
            <a:custGeom>
              <a:avLst/>
              <a:gdLst/>
              <a:ahLst/>
              <a:cxnLst>
                <a:cxn ang="0">
                  <a:pos x="0" y="559"/>
                </a:cxn>
                <a:cxn ang="0">
                  <a:pos x="618" y="0"/>
                </a:cxn>
                <a:cxn ang="0">
                  <a:pos x="730" y="55"/>
                </a:cxn>
                <a:cxn ang="0">
                  <a:pos x="711" y="893"/>
                </a:cxn>
                <a:cxn ang="0">
                  <a:pos x="561" y="820"/>
                </a:cxn>
                <a:cxn ang="0">
                  <a:pos x="561" y="614"/>
                </a:cxn>
                <a:cxn ang="0">
                  <a:pos x="318" y="465"/>
                </a:cxn>
                <a:cxn ang="0">
                  <a:pos x="206" y="595"/>
                </a:cxn>
                <a:cxn ang="0">
                  <a:pos x="206" y="595"/>
                </a:cxn>
                <a:cxn ang="0">
                  <a:pos x="0" y="559"/>
                </a:cxn>
              </a:cxnLst>
              <a:rect l="0" t="0" r="r" b="b"/>
              <a:pathLst>
                <a:path w="730" h="893">
                  <a:moveTo>
                    <a:pt x="0" y="559"/>
                  </a:moveTo>
                  <a:lnTo>
                    <a:pt x="618" y="0"/>
                  </a:lnTo>
                  <a:lnTo>
                    <a:pt x="730" y="55"/>
                  </a:lnTo>
                  <a:lnTo>
                    <a:pt x="711" y="893"/>
                  </a:lnTo>
                  <a:lnTo>
                    <a:pt x="561" y="820"/>
                  </a:lnTo>
                  <a:lnTo>
                    <a:pt x="561" y="614"/>
                  </a:lnTo>
                  <a:lnTo>
                    <a:pt x="318" y="465"/>
                  </a:lnTo>
                  <a:lnTo>
                    <a:pt x="206" y="595"/>
                  </a:lnTo>
                  <a:lnTo>
                    <a:pt x="206" y="595"/>
                  </a:lnTo>
                  <a:lnTo>
                    <a:pt x="0" y="55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89" name="Freeform 104"/>
            <p:cNvSpPr>
              <a:spLocks noChangeAspect="1"/>
            </p:cNvSpPr>
            <p:nvPr/>
          </p:nvSpPr>
          <p:spPr bwMode="auto">
            <a:xfrm rot="10797209">
              <a:off x="4345013" y="4354492"/>
              <a:ext cx="365125" cy="463550"/>
            </a:xfrm>
            <a:custGeom>
              <a:avLst/>
              <a:gdLst/>
              <a:ahLst/>
              <a:cxnLst>
                <a:cxn ang="0">
                  <a:pos x="0" y="540"/>
                </a:cxn>
                <a:cxn ang="0">
                  <a:pos x="506" y="0"/>
                </a:cxn>
                <a:cxn ang="0">
                  <a:pos x="711" y="167"/>
                </a:cxn>
                <a:cxn ang="0">
                  <a:pos x="805" y="298"/>
                </a:cxn>
                <a:cxn ang="0">
                  <a:pos x="805" y="391"/>
                </a:cxn>
                <a:cxn ang="0">
                  <a:pos x="768" y="466"/>
                </a:cxn>
                <a:cxn ang="0">
                  <a:pos x="711" y="559"/>
                </a:cxn>
                <a:cxn ang="0">
                  <a:pos x="618" y="578"/>
                </a:cxn>
                <a:cxn ang="0">
                  <a:pos x="544" y="559"/>
                </a:cxn>
                <a:cxn ang="0">
                  <a:pos x="544" y="653"/>
                </a:cxn>
                <a:cxn ang="0">
                  <a:pos x="544" y="746"/>
                </a:cxn>
                <a:cxn ang="0">
                  <a:pos x="469" y="801"/>
                </a:cxn>
                <a:cxn ang="0">
                  <a:pos x="506" y="858"/>
                </a:cxn>
                <a:cxn ang="0">
                  <a:pos x="506" y="951"/>
                </a:cxn>
                <a:cxn ang="0">
                  <a:pos x="506" y="1006"/>
                </a:cxn>
                <a:cxn ang="0">
                  <a:pos x="431" y="969"/>
                </a:cxn>
                <a:cxn ang="0">
                  <a:pos x="412" y="988"/>
                </a:cxn>
                <a:cxn ang="0">
                  <a:pos x="375" y="932"/>
                </a:cxn>
                <a:cxn ang="0">
                  <a:pos x="375" y="765"/>
                </a:cxn>
                <a:cxn ang="0">
                  <a:pos x="394" y="671"/>
                </a:cxn>
                <a:cxn ang="0">
                  <a:pos x="394" y="503"/>
                </a:cxn>
                <a:cxn ang="0">
                  <a:pos x="319" y="410"/>
                </a:cxn>
                <a:cxn ang="0">
                  <a:pos x="113" y="635"/>
                </a:cxn>
                <a:cxn ang="0">
                  <a:pos x="113" y="635"/>
                </a:cxn>
                <a:cxn ang="0">
                  <a:pos x="0" y="540"/>
                </a:cxn>
              </a:cxnLst>
              <a:rect l="0" t="0" r="r" b="b"/>
              <a:pathLst>
                <a:path w="805" h="1006">
                  <a:moveTo>
                    <a:pt x="0" y="540"/>
                  </a:moveTo>
                  <a:lnTo>
                    <a:pt x="506" y="0"/>
                  </a:lnTo>
                  <a:lnTo>
                    <a:pt x="711" y="167"/>
                  </a:lnTo>
                  <a:lnTo>
                    <a:pt x="805" y="298"/>
                  </a:lnTo>
                  <a:lnTo>
                    <a:pt x="805" y="391"/>
                  </a:lnTo>
                  <a:lnTo>
                    <a:pt x="768" y="466"/>
                  </a:lnTo>
                  <a:lnTo>
                    <a:pt x="711" y="559"/>
                  </a:lnTo>
                  <a:lnTo>
                    <a:pt x="618" y="578"/>
                  </a:lnTo>
                  <a:lnTo>
                    <a:pt x="544" y="559"/>
                  </a:lnTo>
                  <a:lnTo>
                    <a:pt x="544" y="653"/>
                  </a:lnTo>
                  <a:lnTo>
                    <a:pt x="544" y="746"/>
                  </a:lnTo>
                  <a:lnTo>
                    <a:pt x="469" y="801"/>
                  </a:lnTo>
                  <a:lnTo>
                    <a:pt x="506" y="858"/>
                  </a:lnTo>
                  <a:lnTo>
                    <a:pt x="506" y="951"/>
                  </a:lnTo>
                  <a:lnTo>
                    <a:pt x="506" y="1006"/>
                  </a:lnTo>
                  <a:lnTo>
                    <a:pt x="431" y="969"/>
                  </a:lnTo>
                  <a:lnTo>
                    <a:pt x="412" y="988"/>
                  </a:lnTo>
                  <a:lnTo>
                    <a:pt x="375" y="932"/>
                  </a:lnTo>
                  <a:lnTo>
                    <a:pt x="375" y="765"/>
                  </a:lnTo>
                  <a:lnTo>
                    <a:pt x="394" y="671"/>
                  </a:lnTo>
                  <a:lnTo>
                    <a:pt x="394" y="503"/>
                  </a:lnTo>
                  <a:lnTo>
                    <a:pt x="319" y="410"/>
                  </a:lnTo>
                  <a:lnTo>
                    <a:pt x="113" y="635"/>
                  </a:lnTo>
                  <a:lnTo>
                    <a:pt x="113" y="635"/>
                  </a:lnTo>
                  <a:lnTo>
                    <a:pt x="0" y="5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0" name="Freeform 105"/>
            <p:cNvSpPr>
              <a:spLocks noChangeAspect="1"/>
            </p:cNvSpPr>
            <p:nvPr/>
          </p:nvSpPr>
          <p:spPr bwMode="auto">
            <a:xfrm rot="10797209">
              <a:off x="4008463" y="3990955"/>
              <a:ext cx="431800" cy="428625"/>
            </a:xfrm>
            <a:custGeom>
              <a:avLst/>
              <a:gdLst/>
              <a:ahLst/>
              <a:cxnLst>
                <a:cxn ang="0">
                  <a:pos x="0" y="373"/>
                </a:cxn>
                <a:cxn ang="0">
                  <a:pos x="673" y="0"/>
                </a:cxn>
                <a:cxn ang="0">
                  <a:pos x="748" y="131"/>
                </a:cxn>
                <a:cxn ang="0">
                  <a:pos x="486" y="280"/>
                </a:cxn>
                <a:cxn ang="0">
                  <a:pos x="861" y="373"/>
                </a:cxn>
                <a:cxn ang="0">
                  <a:pos x="955" y="559"/>
                </a:cxn>
                <a:cxn ang="0">
                  <a:pos x="524" y="466"/>
                </a:cxn>
                <a:cxn ang="0">
                  <a:pos x="319" y="932"/>
                </a:cxn>
                <a:cxn ang="0">
                  <a:pos x="224" y="764"/>
                </a:cxn>
                <a:cxn ang="0">
                  <a:pos x="393" y="411"/>
                </a:cxn>
                <a:cxn ang="0">
                  <a:pos x="281" y="391"/>
                </a:cxn>
                <a:cxn ang="0">
                  <a:pos x="94" y="484"/>
                </a:cxn>
                <a:cxn ang="0">
                  <a:pos x="94" y="484"/>
                </a:cxn>
                <a:cxn ang="0">
                  <a:pos x="0" y="373"/>
                </a:cxn>
              </a:cxnLst>
              <a:rect l="0" t="0" r="r" b="b"/>
              <a:pathLst>
                <a:path w="955" h="932">
                  <a:moveTo>
                    <a:pt x="0" y="373"/>
                  </a:moveTo>
                  <a:lnTo>
                    <a:pt x="673" y="0"/>
                  </a:lnTo>
                  <a:lnTo>
                    <a:pt x="748" y="131"/>
                  </a:lnTo>
                  <a:lnTo>
                    <a:pt x="486" y="280"/>
                  </a:lnTo>
                  <a:lnTo>
                    <a:pt x="861" y="373"/>
                  </a:lnTo>
                  <a:lnTo>
                    <a:pt x="955" y="559"/>
                  </a:lnTo>
                  <a:lnTo>
                    <a:pt x="524" y="466"/>
                  </a:lnTo>
                  <a:lnTo>
                    <a:pt x="319" y="932"/>
                  </a:lnTo>
                  <a:lnTo>
                    <a:pt x="224" y="764"/>
                  </a:lnTo>
                  <a:lnTo>
                    <a:pt x="393" y="411"/>
                  </a:lnTo>
                  <a:lnTo>
                    <a:pt x="281" y="391"/>
                  </a:lnTo>
                  <a:lnTo>
                    <a:pt x="94" y="484"/>
                  </a:lnTo>
                  <a:lnTo>
                    <a:pt x="94" y="484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1" name="Freeform 106"/>
            <p:cNvSpPr>
              <a:spLocks noChangeAspect="1"/>
            </p:cNvSpPr>
            <p:nvPr/>
          </p:nvSpPr>
          <p:spPr bwMode="auto">
            <a:xfrm rot="10797209">
              <a:off x="4870476" y="4867255"/>
              <a:ext cx="68262" cy="109537"/>
            </a:xfrm>
            <a:custGeom>
              <a:avLst/>
              <a:gdLst/>
              <a:ahLst/>
              <a:cxnLst>
                <a:cxn ang="0">
                  <a:pos x="0" y="168"/>
                </a:cxn>
                <a:cxn ang="0">
                  <a:pos x="149" y="0"/>
                </a:cxn>
                <a:cxn ang="0">
                  <a:pos x="149" y="243"/>
                </a:cxn>
                <a:cxn ang="0">
                  <a:pos x="149" y="243"/>
                </a:cxn>
                <a:cxn ang="0">
                  <a:pos x="0" y="168"/>
                </a:cxn>
              </a:cxnLst>
              <a:rect l="0" t="0" r="r" b="b"/>
              <a:pathLst>
                <a:path w="149" h="243">
                  <a:moveTo>
                    <a:pt x="0" y="168"/>
                  </a:moveTo>
                  <a:lnTo>
                    <a:pt x="149" y="0"/>
                  </a:lnTo>
                  <a:lnTo>
                    <a:pt x="149" y="243"/>
                  </a:lnTo>
                  <a:lnTo>
                    <a:pt x="149" y="243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2" name="Freeform 107"/>
            <p:cNvSpPr>
              <a:spLocks noChangeAspect="1"/>
            </p:cNvSpPr>
            <p:nvPr/>
          </p:nvSpPr>
          <p:spPr bwMode="auto">
            <a:xfrm rot="10797209">
              <a:off x="4429151" y="4619605"/>
              <a:ext cx="93662" cy="103187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206" y="75"/>
                </a:cxn>
                <a:cxn ang="0">
                  <a:pos x="206" y="149"/>
                </a:cxn>
                <a:cxn ang="0">
                  <a:pos x="206" y="187"/>
                </a:cxn>
                <a:cxn ang="0">
                  <a:pos x="131" y="224"/>
                </a:cxn>
                <a:cxn ang="0">
                  <a:pos x="75" y="187"/>
                </a:cxn>
                <a:cxn ang="0">
                  <a:pos x="0" y="112"/>
                </a:cxn>
                <a:cxn ang="0">
                  <a:pos x="0" y="112"/>
                </a:cxn>
                <a:cxn ang="0">
                  <a:pos x="131" y="0"/>
                </a:cxn>
              </a:cxnLst>
              <a:rect l="0" t="0" r="r" b="b"/>
              <a:pathLst>
                <a:path w="206" h="224">
                  <a:moveTo>
                    <a:pt x="131" y="0"/>
                  </a:moveTo>
                  <a:lnTo>
                    <a:pt x="206" y="75"/>
                  </a:lnTo>
                  <a:lnTo>
                    <a:pt x="206" y="149"/>
                  </a:lnTo>
                  <a:lnTo>
                    <a:pt x="206" y="187"/>
                  </a:lnTo>
                  <a:lnTo>
                    <a:pt x="131" y="224"/>
                  </a:lnTo>
                  <a:lnTo>
                    <a:pt x="75" y="187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3" name="Freeform 108"/>
            <p:cNvSpPr>
              <a:spLocks noChangeAspect="1"/>
            </p:cNvSpPr>
            <p:nvPr/>
          </p:nvSpPr>
          <p:spPr bwMode="auto">
            <a:xfrm rot="10797209">
              <a:off x="6308751" y="4524355"/>
              <a:ext cx="109537" cy="1031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2" y="224"/>
                </a:cxn>
                <a:cxn ang="0">
                  <a:pos x="243" y="94"/>
                </a:cxn>
                <a:cxn ang="0">
                  <a:pos x="243" y="94"/>
                </a:cxn>
                <a:cxn ang="0">
                  <a:pos x="0" y="0"/>
                </a:cxn>
              </a:cxnLst>
              <a:rect l="0" t="0" r="r" b="b"/>
              <a:pathLst>
                <a:path w="243" h="224">
                  <a:moveTo>
                    <a:pt x="0" y="0"/>
                  </a:moveTo>
                  <a:lnTo>
                    <a:pt x="112" y="224"/>
                  </a:lnTo>
                  <a:lnTo>
                    <a:pt x="243" y="94"/>
                  </a:lnTo>
                  <a:lnTo>
                    <a:pt x="243" y="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4" name="Freeform 109"/>
            <p:cNvSpPr>
              <a:spLocks noChangeAspect="1"/>
            </p:cNvSpPr>
            <p:nvPr/>
          </p:nvSpPr>
          <p:spPr bwMode="auto">
            <a:xfrm rot="10797209">
              <a:off x="6510363" y="4073505"/>
              <a:ext cx="203200" cy="171450"/>
            </a:xfrm>
            <a:custGeom>
              <a:avLst/>
              <a:gdLst/>
              <a:ahLst/>
              <a:cxnLst>
                <a:cxn ang="0">
                  <a:pos x="0" y="149"/>
                </a:cxn>
                <a:cxn ang="0">
                  <a:pos x="56" y="38"/>
                </a:cxn>
                <a:cxn ang="0">
                  <a:pos x="187" y="0"/>
                </a:cxn>
                <a:cxn ang="0">
                  <a:pos x="337" y="19"/>
                </a:cxn>
                <a:cxn ang="0">
                  <a:pos x="412" y="74"/>
                </a:cxn>
                <a:cxn ang="0">
                  <a:pos x="449" y="168"/>
                </a:cxn>
                <a:cxn ang="0">
                  <a:pos x="431" y="261"/>
                </a:cxn>
                <a:cxn ang="0">
                  <a:pos x="374" y="372"/>
                </a:cxn>
                <a:cxn ang="0">
                  <a:pos x="374" y="372"/>
                </a:cxn>
                <a:cxn ang="0">
                  <a:pos x="0" y="149"/>
                </a:cxn>
              </a:cxnLst>
              <a:rect l="0" t="0" r="r" b="b"/>
              <a:pathLst>
                <a:path w="449" h="372">
                  <a:moveTo>
                    <a:pt x="0" y="149"/>
                  </a:moveTo>
                  <a:lnTo>
                    <a:pt x="56" y="38"/>
                  </a:lnTo>
                  <a:lnTo>
                    <a:pt x="187" y="0"/>
                  </a:lnTo>
                  <a:lnTo>
                    <a:pt x="337" y="19"/>
                  </a:lnTo>
                  <a:lnTo>
                    <a:pt x="412" y="74"/>
                  </a:lnTo>
                  <a:lnTo>
                    <a:pt x="449" y="168"/>
                  </a:lnTo>
                  <a:lnTo>
                    <a:pt x="431" y="261"/>
                  </a:lnTo>
                  <a:lnTo>
                    <a:pt x="374" y="372"/>
                  </a:lnTo>
                  <a:lnTo>
                    <a:pt x="374" y="372"/>
                  </a:lnTo>
                  <a:lnTo>
                    <a:pt x="0" y="149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5" name="Freeform 110"/>
            <p:cNvSpPr>
              <a:spLocks noChangeAspect="1"/>
            </p:cNvSpPr>
            <p:nvPr/>
          </p:nvSpPr>
          <p:spPr bwMode="auto">
            <a:xfrm rot="10797209">
              <a:off x="3732238" y="1150917"/>
              <a:ext cx="3343275" cy="2047875"/>
            </a:xfrm>
            <a:custGeom>
              <a:avLst/>
              <a:gdLst/>
              <a:ahLst/>
              <a:cxnLst>
                <a:cxn ang="0">
                  <a:pos x="7386" y="0"/>
                </a:cxn>
                <a:cxn ang="0">
                  <a:pos x="7368" y="346"/>
                </a:cxn>
                <a:cxn ang="0">
                  <a:pos x="7330" y="747"/>
                </a:cxn>
                <a:cxn ang="0">
                  <a:pos x="7275" y="1166"/>
                </a:cxn>
                <a:cxn ang="0">
                  <a:pos x="7126" y="1712"/>
                </a:cxn>
                <a:cxn ang="0">
                  <a:pos x="6921" y="2204"/>
                </a:cxn>
                <a:cxn ang="0">
                  <a:pos x="6604" y="2805"/>
                </a:cxn>
                <a:cxn ang="0">
                  <a:pos x="6251" y="3279"/>
                </a:cxn>
                <a:cxn ang="0">
                  <a:pos x="5841" y="3661"/>
                </a:cxn>
                <a:cxn ang="0">
                  <a:pos x="5451" y="3934"/>
                </a:cxn>
                <a:cxn ang="0">
                  <a:pos x="4987" y="4189"/>
                </a:cxn>
                <a:cxn ang="0">
                  <a:pos x="4335" y="4389"/>
                </a:cxn>
                <a:cxn ang="0">
                  <a:pos x="3888" y="4463"/>
                </a:cxn>
                <a:cxn ang="0">
                  <a:pos x="3182" y="4426"/>
                </a:cxn>
                <a:cxn ang="0">
                  <a:pos x="2642" y="4280"/>
                </a:cxn>
                <a:cxn ang="0">
                  <a:pos x="2233" y="4080"/>
                </a:cxn>
                <a:cxn ang="0">
                  <a:pos x="1711" y="3770"/>
                </a:cxn>
                <a:cxn ang="0">
                  <a:pos x="1321" y="3388"/>
                </a:cxn>
                <a:cxn ang="0">
                  <a:pos x="855" y="2823"/>
                </a:cxn>
                <a:cxn ang="0">
                  <a:pos x="520" y="2241"/>
                </a:cxn>
                <a:cxn ang="0">
                  <a:pos x="279" y="1676"/>
                </a:cxn>
                <a:cxn ang="0">
                  <a:pos x="93" y="1075"/>
                </a:cxn>
                <a:cxn ang="0">
                  <a:pos x="18" y="675"/>
                </a:cxn>
                <a:cxn ang="0">
                  <a:pos x="0" y="255"/>
                </a:cxn>
                <a:cxn ang="0">
                  <a:pos x="0" y="0"/>
                </a:cxn>
                <a:cxn ang="0">
                  <a:pos x="1078" y="0"/>
                </a:cxn>
                <a:cxn ang="0">
                  <a:pos x="1098" y="511"/>
                </a:cxn>
                <a:cxn ang="0">
                  <a:pos x="1191" y="1057"/>
                </a:cxn>
                <a:cxn ang="0">
                  <a:pos x="1395" y="1585"/>
                </a:cxn>
                <a:cxn ang="0">
                  <a:pos x="1637" y="2040"/>
                </a:cxn>
                <a:cxn ang="0">
                  <a:pos x="1972" y="2496"/>
                </a:cxn>
                <a:cxn ang="0">
                  <a:pos x="2325" y="2841"/>
                </a:cxn>
                <a:cxn ang="0">
                  <a:pos x="2903" y="3187"/>
                </a:cxn>
                <a:cxn ang="0">
                  <a:pos x="3460" y="3352"/>
                </a:cxn>
                <a:cxn ang="0">
                  <a:pos x="3814" y="3370"/>
                </a:cxn>
                <a:cxn ang="0">
                  <a:pos x="4297" y="3315"/>
                </a:cxn>
                <a:cxn ang="0">
                  <a:pos x="4670" y="3169"/>
                </a:cxn>
                <a:cxn ang="0">
                  <a:pos x="5135" y="2859"/>
                </a:cxn>
                <a:cxn ang="0">
                  <a:pos x="5489" y="2386"/>
                </a:cxn>
                <a:cxn ang="0">
                  <a:pos x="5786" y="2004"/>
                </a:cxn>
                <a:cxn ang="0">
                  <a:pos x="5972" y="1622"/>
                </a:cxn>
                <a:cxn ang="0">
                  <a:pos x="6102" y="1276"/>
                </a:cxn>
                <a:cxn ang="0">
                  <a:pos x="6233" y="820"/>
                </a:cxn>
                <a:cxn ang="0">
                  <a:pos x="6307" y="346"/>
                </a:cxn>
                <a:cxn ang="0">
                  <a:pos x="6326" y="0"/>
                </a:cxn>
                <a:cxn ang="0">
                  <a:pos x="6326" y="0"/>
                </a:cxn>
                <a:cxn ang="0">
                  <a:pos x="7386" y="0"/>
                </a:cxn>
              </a:cxnLst>
              <a:rect l="0" t="0" r="r" b="b"/>
              <a:pathLst>
                <a:path w="7386" h="4463">
                  <a:moveTo>
                    <a:pt x="7386" y="0"/>
                  </a:moveTo>
                  <a:lnTo>
                    <a:pt x="7368" y="346"/>
                  </a:lnTo>
                  <a:lnTo>
                    <a:pt x="7330" y="747"/>
                  </a:lnTo>
                  <a:lnTo>
                    <a:pt x="7275" y="1166"/>
                  </a:lnTo>
                  <a:lnTo>
                    <a:pt x="7126" y="1712"/>
                  </a:lnTo>
                  <a:lnTo>
                    <a:pt x="6921" y="2204"/>
                  </a:lnTo>
                  <a:lnTo>
                    <a:pt x="6604" y="2805"/>
                  </a:lnTo>
                  <a:lnTo>
                    <a:pt x="6251" y="3279"/>
                  </a:lnTo>
                  <a:lnTo>
                    <a:pt x="5841" y="3661"/>
                  </a:lnTo>
                  <a:lnTo>
                    <a:pt x="5451" y="3934"/>
                  </a:lnTo>
                  <a:lnTo>
                    <a:pt x="4987" y="4189"/>
                  </a:lnTo>
                  <a:lnTo>
                    <a:pt x="4335" y="4389"/>
                  </a:lnTo>
                  <a:lnTo>
                    <a:pt x="3888" y="4463"/>
                  </a:lnTo>
                  <a:lnTo>
                    <a:pt x="3182" y="4426"/>
                  </a:lnTo>
                  <a:lnTo>
                    <a:pt x="2642" y="4280"/>
                  </a:lnTo>
                  <a:lnTo>
                    <a:pt x="2233" y="4080"/>
                  </a:lnTo>
                  <a:lnTo>
                    <a:pt x="1711" y="3770"/>
                  </a:lnTo>
                  <a:lnTo>
                    <a:pt x="1321" y="3388"/>
                  </a:lnTo>
                  <a:lnTo>
                    <a:pt x="855" y="2823"/>
                  </a:lnTo>
                  <a:lnTo>
                    <a:pt x="520" y="2241"/>
                  </a:lnTo>
                  <a:lnTo>
                    <a:pt x="279" y="1676"/>
                  </a:lnTo>
                  <a:lnTo>
                    <a:pt x="93" y="1075"/>
                  </a:lnTo>
                  <a:lnTo>
                    <a:pt x="18" y="675"/>
                  </a:lnTo>
                  <a:lnTo>
                    <a:pt x="0" y="255"/>
                  </a:lnTo>
                  <a:lnTo>
                    <a:pt x="0" y="0"/>
                  </a:lnTo>
                  <a:lnTo>
                    <a:pt x="1078" y="0"/>
                  </a:lnTo>
                  <a:lnTo>
                    <a:pt x="1098" y="511"/>
                  </a:lnTo>
                  <a:lnTo>
                    <a:pt x="1191" y="1057"/>
                  </a:lnTo>
                  <a:lnTo>
                    <a:pt x="1395" y="1585"/>
                  </a:lnTo>
                  <a:lnTo>
                    <a:pt x="1637" y="2040"/>
                  </a:lnTo>
                  <a:lnTo>
                    <a:pt x="1972" y="2496"/>
                  </a:lnTo>
                  <a:lnTo>
                    <a:pt x="2325" y="2841"/>
                  </a:lnTo>
                  <a:lnTo>
                    <a:pt x="2903" y="3187"/>
                  </a:lnTo>
                  <a:lnTo>
                    <a:pt x="3460" y="3352"/>
                  </a:lnTo>
                  <a:lnTo>
                    <a:pt x="3814" y="3370"/>
                  </a:lnTo>
                  <a:lnTo>
                    <a:pt x="4297" y="3315"/>
                  </a:lnTo>
                  <a:lnTo>
                    <a:pt x="4670" y="3169"/>
                  </a:lnTo>
                  <a:lnTo>
                    <a:pt x="5135" y="2859"/>
                  </a:lnTo>
                  <a:lnTo>
                    <a:pt x="5489" y="2386"/>
                  </a:lnTo>
                  <a:lnTo>
                    <a:pt x="5786" y="2004"/>
                  </a:lnTo>
                  <a:lnTo>
                    <a:pt x="5972" y="1622"/>
                  </a:lnTo>
                  <a:lnTo>
                    <a:pt x="6102" y="1276"/>
                  </a:lnTo>
                  <a:lnTo>
                    <a:pt x="6233" y="820"/>
                  </a:lnTo>
                  <a:lnTo>
                    <a:pt x="6307" y="346"/>
                  </a:lnTo>
                  <a:lnTo>
                    <a:pt x="6326" y="0"/>
                  </a:lnTo>
                  <a:lnTo>
                    <a:pt x="6326" y="0"/>
                  </a:lnTo>
                  <a:lnTo>
                    <a:pt x="7386" y="0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6" name="Freeform 111"/>
            <p:cNvSpPr>
              <a:spLocks noChangeAspect="1"/>
            </p:cNvSpPr>
            <p:nvPr/>
          </p:nvSpPr>
          <p:spPr bwMode="auto">
            <a:xfrm rot="10797209">
              <a:off x="3657626" y="1087417"/>
              <a:ext cx="3490912" cy="2130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492"/>
                </a:cxn>
                <a:cxn ang="0">
                  <a:pos x="75" y="892"/>
                </a:cxn>
                <a:cxn ang="0">
                  <a:pos x="149" y="1329"/>
                </a:cxn>
                <a:cxn ang="0">
                  <a:pos x="297" y="1802"/>
                </a:cxn>
                <a:cxn ang="0">
                  <a:pos x="428" y="2148"/>
                </a:cxn>
                <a:cxn ang="0">
                  <a:pos x="633" y="2549"/>
                </a:cxn>
                <a:cxn ang="0">
                  <a:pos x="930" y="3005"/>
                </a:cxn>
                <a:cxn ang="0">
                  <a:pos x="1266" y="3460"/>
                </a:cxn>
                <a:cxn ang="0">
                  <a:pos x="1600" y="3787"/>
                </a:cxn>
                <a:cxn ang="0">
                  <a:pos x="1954" y="4060"/>
                </a:cxn>
                <a:cxn ang="0">
                  <a:pos x="2419" y="4315"/>
                </a:cxn>
                <a:cxn ang="0">
                  <a:pos x="3051" y="4552"/>
                </a:cxn>
                <a:cxn ang="0">
                  <a:pos x="3368" y="4607"/>
                </a:cxn>
                <a:cxn ang="0">
                  <a:pos x="3963" y="4643"/>
                </a:cxn>
                <a:cxn ang="0">
                  <a:pos x="4484" y="4607"/>
                </a:cxn>
                <a:cxn ang="0">
                  <a:pos x="5005" y="4479"/>
                </a:cxn>
                <a:cxn ang="0">
                  <a:pos x="5693" y="4188"/>
                </a:cxn>
                <a:cxn ang="0">
                  <a:pos x="6029" y="3952"/>
                </a:cxn>
                <a:cxn ang="0">
                  <a:pos x="6512" y="3478"/>
                </a:cxn>
                <a:cxn ang="0">
                  <a:pos x="6792" y="3077"/>
                </a:cxn>
                <a:cxn ang="0">
                  <a:pos x="7089" y="2567"/>
                </a:cxn>
                <a:cxn ang="0">
                  <a:pos x="7424" y="1802"/>
                </a:cxn>
                <a:cxn ang="0">
                  <a:pos x="7573" y="1292"/>
                </a:cxn>
                <a:cxn ang="0">
                  <a:pos x="7666" y="765"/>
                </a:cxn>
                <a:cxn ang="0">
                  <a:pos x="7703" y="328"/>
                </a:cxn>
                <a:cxn ang="0">
                  <a:pos x="7721" y="18"/>
                </a:cxn>
                <a:cxn ang="0">
                  <a:pos x="7721" y="18"/>
                </a:cxn>
              </a:cxnLst>
              <a:rect l="0" t="0" r="r" b="b"/>
              <a:pathLst>
                <a:path w="7721" h="4643">
                  <a:moveTo>
                    <a:pt x="0" y="0"/>
                  </a:moveTo>
                  <a:lnTo>
                    <a:pt x="18" y="492"/>
                  </a:lnTo>
                  <a:lnTo>
                    <a:pt x="75" y="892"/>
                  </a:lnTo>
                  <a:lnTo>
                    <a:pt x="149" y="1329"/>
                  </a:lnTo>
                  <a:lnTo>
                    <a:pt x="297" y="1802"/>
                  </a:lnTo>
                  <a:lnTo>
                    <a:pt x="428" y="2148"/>
                  </a:lnTo>
                  <a:lnTo>
                    <a:pt x="633" y="2549"/>
                  </a:lnTo>
                  <a:lnTo>
                    <a:pt x="930" y="3005"/>
                  </a:lnTo>
                  <a:lnTo>
                    <a:pt x="1266" y="3460"/>
                  </a:lnTo>
                  <a:lnTo>
                    <a:pt x="1600" y="3787"/>
                  </a:lnTo>
                  <a:lnTo>
                    <a:pt x="1954" y="4060"/>
                  </a:lnTo>
                  <a:lnTo>
                    <a:pt x="2419" y="4315"/>
                  </a:lnTo>
                  <a:lnTo>
                    <a:pt x="3051" y="4552"/>
                  </a:lnTo>
                  <a:lnTo>
                    <a:pt x="3368" y="4607"/>
                  </a:lnTo>
                  <a:lnTo>
                    <a:pt x="3963" y="4643"/>
                  </a:lnTo>
                  <a:lnTo>
                    <a:pt x="4484" y="4607"/>
                  </a:lnTo>
                  <a:lnTo>
                    <a:pt x="5005" y="4479"/>
                  </a:lnTo>
                  <a:lnTo>
                    <a:pt x="5693" y="4188"/>
                  </a:lnTo>
                  <a:lnTo>
                    <a:pt x="6029" y="3952"/>
                  </a:lnTo>
                  <a:lnTo>
                    <a:pt x="6512" y="3478"/>
                  </a:lnTo>
                  <a:lnTo>
                    <a:pt x="6792" y="3077"/>
                  </a:lnTo>
                  <a:lnTo>
                    <a:pt x="7089" y="2567"/>
                  </a:lnTo>
                  <a:lnTo>
                    <a:pt x="7424" y="1802"/>
                  </a:lnTo>
                  <a:lnTo>
                    <a:pt x="7573" y="1292"/>
                  </a:lnTo>
                  <a:lnTo>
                    <a:pt x="7666" y="765"/>
                  </a:lnTo>
                  <a:lnTo>
                    <a:pt x="7703" y="328"/>
                  </a:lnTo>
                  <a:lnTo>
                    <a:pt x="7721" y="18"/>
                  </a:lnTo>
                  <a:lnTo>
                    <a:pt x="7721" y="18"/>
                  </a:lnTo>
                </a:path>
              </a:pathLst>
            </a:custGeom>
            <a:noFill/>
            <a:ln w="20638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7" name="Freeform 112"/>
            <p:cNvSpPr>
              <a:spLocks noChangeAspect="1"/>
            </p:cNvSpPr>
            <p:nvPr/>
          </p:nvSpPr>
          <p:spPr bwMode="auto">
            <a:xfrm rot="10797209">
              <a:off x="6462738" y="2146280"/>
              <a:ext cx="303213" cy="206375"/>
            </a:xfrm>
            <a:custGeom>
              <a:avLst/>
              <a:gdLst/>
              <a:ahLst/>
              <a:cxnLst>
                <a:cxn ang="0">
                  <a:pos x="0" y="284"/>
                </a:cxn>
                <a:cxn ang="0">
                  <a:pos x="42" y="376"/>
                </a:cxn>
                <a:cxn ang="0">
                  <a:pos x="260" y="274"/>
                </a:cxn>
                <a:cxn ang="0">
                  <a:pos x="322" y="356"/>
                </a:cxn>
                <a:cxn ang="0">
                  <a:pos x="385" y="427"/>
                </a:cxn>
                <a:cxn ang="0">
                  <a:pos x="467" y="448"/>
                </a:cxn>
                <a:cxn ang="0">
                  <a:pos x="572" y="437"/>
                </a:cxn>
                <a:cxn ang="0">
                  <a:pos x="666" y="356"/>
                </a:cxn>
                <a:cxn ang="0">
                  <a:pos x="666" y="274"/>
                </a:cxn>
                <a:cxn ang="0">
                  <a:pos x="666" y="203"/>
                </a:cxn>
                <a:cxn ang="0">
                  <a:pos x="644" y="132"/>
                </a:cxn>
                <a:cxn ang="0">
                  <a:pos x="551" y="0"/>
                </a:cxn>
                <a:cxn ang="0">
                  <a:pos x="551" y="0"/>
                </a:cxn>
                <a:cxn ang="0">
                  <a:pos x="0" y="284"/>
                </a:cxn>
              </a:cxnLst>
              <a:rect l="0" t="0" r="r" b="b"/>
              <a:pathLst>
                <a:path w="666" h="448">
                  <a:moveTo>
                    <a:pt x="0" y="284"/>
                  </a:moveTo>
                  <a:lnTo>
                    <a:pt x="42" y="376"/>
                  </a:lnTo>
                  <a:lnTo>
                    <a:pt x="260" y="274"/>
                  </a:lnTo>
                  <a:lnTo>
                    <a:pt x="322" y="356"/>
                  </a:lnTo>
                  <a:lnTo>
                    <a:pt x="385" y="427"/>
                  </a:lnTo>
                  <a:lnTo>
                    <a:pt x="467" y="448"/>
                  </a:lnTo>
                  <a:lnTo>
                    <a:pt x="572" y="437"/>
                  </a:lnTo>
                  <a:lnTo>
                    <a:pt x="666" y="356"/>
                  </a:lnTo>
                  <a:lnTo>
                    <a:pt x="666" y="274"/>
                  </a:lnTo>
                  <a:lnTo>
                    <a:pt x="666" y="203"/>
                  </a:lnTo>
                  <a:lnTo>
                    <a:pt x="644" y="132"/>
                  </a:lnTo>
                  <a:lnTo>
                    <a:pt x="551" y="0"/>
                  </a:lnTo>
                  <a:lnTo>
                    <a:pt x="551" y="0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98" name="Freeform 113"/>
            <p:cNvSpPr>
              <a:spLocks noChangeAspect="1"/>
            </p:cNvSpPr>
            <p:nvPr/>
          </p:nvSpPr>
          <p:spPr bwMode="auto">
            <a:xfrm rot="10797209">
              <a:off x="6511951" y="2198667"/>
              <a:ext cx="79375" cy="87313"/>
            </a:xfrm>
            <a:custGeom>
              <a:avLst/>
              <a:gdLst/>
              <a:ahLst/>
              <a:cxnLst>
                <a:cxn ang="0">
                  <a:pos x="135" y="0"/>
                </a:cxn>
                <a:cxn ang="0">
                  <a:pos x="145" y="49"/>
                </a:cxn>
                <a:cxn ang="0">
                  <a:pos x="177" y="102"/>
                </a:cxn>
                <a:cxn ang="0">
                  <a:pos x="177" y="151"/>
                </a:cxn>
                <a:cxn ang="0">
                  <a:pos x="145" y="192"/>
                </a:cxn>
                <a:cxn ang="0">
                  <a:pos x="94" y="182"/>
                </a:cxn>
                <a:cxn ang="0">
                  <a:pos x="52" y="162"/>
                </a:cxn>
                <a:cxn ang="0">
                  <a:pos x="10" y="112"/>
                </a:cxn>
                <a:cxn ang="0">
                  <a:pos x="0" y="70"/>
                </a:cxn>
                <a:cxn ang="0">
                  <a:pos x="0" y="70"/>
                </a:cxn>
                <a:cxn ang="0">
                  <a:pos x="135" y="0"/>
                </a:cxn>
              </a:cxnLst>
              <a:rect l="0" t="0" r="r" b="b"/>
              <a:pathLst>
                <a:path w="177" h="192">
                  <a:moveTo>
                    <a:pt x="135" y="0"/>
                  </a:moveTo>
                  <a:lnTo>
                    <a:pt x="145" y="49"/>
                  </a:lnTo>
                  <a:lnTo>
                    <a:pt x="177" y="102"/>
                  </a:lnTo>
                  <a:lnTo>
                    <a:pt x="177" y="151"/>
                  </a:lnTo>
                  <a:lnTo>
                    <a:pt x="145" y="192"/>
                  </a:lnTo>
                  <a:lnTo>
                    <a:pt x="94" y="182"/>
                  </a:lnTo>
                  <a:lnTo>
                    <a:pt x="52" y="162"/>
                  </a:lnTo>
                  <a:lnTo>
                    <a:pt x="10" y="112"/>
                  </a:lnTo>
                  <a:lnTo>
                    <a:pt x="0" y="70"/>
                  </a:lnTo>
                  <a:lnTo>
                    <a:pt x="0" y="7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99" name="Freeform 114"/>
            <p:cNvSpPr>
              <a:spLocks noChangeAspect="1"/>
            </p:cNvSpPr>
            <p:nvPr/>
          </p:nvSpPr>
          <p:spPr bwMode="auto">
            <a:xfrm rot="10797209">
              <a:off x="6319863" y="1854180"/>
              <a:ext cx="282575" cy="265112"/>
            </a:xfrm>
            <a:custGeom>
              <a:avLst/>
              <a:gdLst/>
              <a:ahLst/>
              <a:cxnLst>
                <a:cxn ang="0">
                  <a:pos x="250" y="60"/>
                </a:cxn>
                <a:cxn ang="0">
                  <a:pos x="354" y="11"/>
                </a:cxn>
                <a:cxn ang="0">
                  <a:pos x="406" y="0"/>
                </a:cxn>
                <a:cxn ang="0">
                  <a:pos x="509" y="30"/>
                </a:cxn>
                <a:cxn ang="0">
                  <a:pos x="572" y="111"/>
                </a:cxn>
                <a:cxn ang="0">
                  <a:pos x="624" y="203"/>
                </a:cxn>
                <a:cxn ang="0">
                  <a:pos x="603" y="326"/>
                </a:cxn>
                <a:cxn ang="0">
                  <a:pos x="551" y="416"/>
                </a:cxn>
                <a:cxn ang="0">
                  <a:pos x="447" y="498"/>
                </a:cxn>
                <a:cxn ang="0">
                  <a:pos x="332" y="569"/>
                </a:cxn>
                <a:cxn ang="0">
                  <a:pos x="239" y="580"/>
                </a:cxn>
                <a:cxn ang="0">
                  <a:pos x="125" y="559"/>
                </a:cxn>
                <a:cxn ang="0">
                  <a:pos x="22" y="498"/>
                </a:cxn>
                <a:cxn ang="0">
                  <a:pos x="0" y="396"/>
                </a:cxn>
                <a:cxn ang="0">
                  <a:pos x="10" y="295"/>
                </a:cxn>
                <a:cxn ang="0">
                  <a:pos x="73" y="183"/>
                </a:cxn>
                <a:cxn ang="0">
                  <a:pos x="135" y="132"/>
                </a:cxn>
                <a:cxn ang="0">
                  <a:pos x="135" y="132"/>
                </a:cxn>
                <a:cxn ang="0">
                  <a:pos x="250" y="60"/>
                </a:cxn>
              </a:cxnLst>
              <a:rect l="0" t="0" r="r" b="b"/>
              <a:pathLst>
                <a:path w="624" h="580">
                  <a:moveTo>
                    <a:pt x="250" y="60"/>
                  </a:moveTo>
                  <a:lnTo>
                    <a:pt x="354" y="11"/>
                  </a:lnTo>
                  <a:lnTo>
                    <a:pt x="406" y="0"/>
                  </a:lnTo>
                  <a:lnTo>
                    <a:pt x="509" y="30"/>
                  </a:lnTo>
                  <a:lnTo>
                    <a:pt x="572" y="111"/>
                  </a:lnTo>
                  <a:lnTo>
                    <a:pt x="624" y="203"/>
                  </a:lnTo>
                  <a:lnTo>
                    <a:pt x="603" y="326"/>
                  </a:lnTo>
                  <a:lnTo>
                    <a:pt x="551" y="416"/>
                  </a:lnTo>
                  <a:lnTo>
                    <a:pt x="447" y="498"/>
                  </a:lnTo>
                  <a:lnTo>
                    <a:pt x="332" y="569"/>
                  </a:lnTo>
                  <a:lnTo>
                    <a:pt x="239" y="580"/>
                  </a:lnTo>
                  <a:lnTo>
                    <a:pt x="125" y="559"/>
                  </a:lnTo>
                  <a:lnTo>
                    <a:pt x="22" y="498"/>
                  </a:lnTo>
                  <a:lnTo>
                    <a:pt x="0" y="396"/>
                  </a:lnTo>
                  <a:lnTo>
                    <a:pt x="10" y="295"/>
                  </a:lnTo>
                  <a:lnTo>
                    <a:pt x="73" y="183"/>
                  </a:lnTo>
                  <a:lnTo>
                    <a:pt x="135" y="132"/>
                  </a:lnTo>
                  <a:lnTo>
                    <a:pt x="135" y="132"/>
                  </a:lnTo>
                  <a:lnTo>
                    <a:pt x="250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0" name="Freeform 115"/>
            <p:cNvSpPr>
              <a:spLocks noChangeAspect="1"/>
            </p:cNvSpPr>
            <p:nvPr/>
          </p:nvSpPr>
          <p:spPr bwMode="auto">
            <a:xfrm rot="10797209">
              <a:off x="6369076" y="1904980"/>
              <a:ext cx="176212" cy="146050"/>
            </a:xfrm>
            <a:custGeom>
              <a:avLst/>
              <a:gdLst/>
              <a:ahLst/>
              <a:cxnLst>
                <a:cxn ang="0">
                  <a:pos x="93" y="72"/>
                </a:cxn>
                <a:cxn ang="0">
                  <a:pos x="207" y="0"/>
                </a:cxn>
                <a:cxn ang="0">
                  <a:pos x="239" y="0"/>
                </a:cxn>
                <a:cxn ang="0">
                  <a:pos x="280" y="10"/>
                </a:cxn>
                <a:cxn ang="0">
                  <a:pos x="332" y="31"/>
                </a:cxn>
                <a:cxn ang="0">
                  <a:pos x="384" y="61"/>
                </a:cxn>
                <a:cxn ang="0">
                  <a:pos x="384" y="112"/>
                </a:cxn>
                <a:cxn ang="0">
                  <a:pos x="353" y="184"/>
                </a:cxn>
                <a:cxn ang="0">
                  <a:pos x="260" y="275"/>
                </a:cxn>
                <a:cxn ang="0">
                  <a:pos x="186" y="315"/>
                </a:cxn>
                <a:cxn ang="0">
                  <a:pos x="113" y="315"/>
                </a:cxn>
                <a:cxn ang="0">
                  <a:pos x="31" y="315"/>
                </a:cxn>
                <a:cxn ang="0">
                  <a:pos x="0" y="285"/>
                </a:cxn>
                <a:cxn ang="0">
                  <a:pos x="0" y="224"/>
                </a:cxn>
                <a:cxn ang="0">
                  <a:pos x="0" y="152"/>
                </a:cxn>
                <a:cxn ang="0">
                  <a:pos x="73" y="102"/>
                </a:cxn>
                <a:cxn ang="0">
                  <a:pos x="113" y="61"/>
                </a:cxn>
                <a:cxn ang="0">
                  <a:pos x="113" y="61"/>
                </a:cxn>
                <a:cxn ang="0">
                  <a:pos x="93" y="72"/>
                </a:cxn>
              </a:cxnLst>
              <a:rect l="0" t="0" r="r" b="b"/>
              <a:pathLst>
                <a:path w="384" h="315">
                  <a:moveTo>
                    <a:pt x="93" y="72"/>
                  </a:moveTo>
                  <a:lnTo>
                    <a:pt x="207" y="0"/>
                  </a:lnTo>
                  <a:lnTo>
                    <a:pt x="239" y="0"/>
                  </a:lnTo>
                  <a:lnTo>
                    <a:pt x="280" y="10"/>
                  </a:lnTo>
                  <a:lnTo>
                    <a:pt x="332" y="31"/>
                  </a:lnTo>
                  <a:lnTo>
                    <a:pt x="384" y="61"/>
                  </a:lnTo>
                  <a:lnTo>
                    <a:pt x="384" y="112"/>
                  </a:lnTo>
                  <a:lnTo>
                    <a:pt x="353" y="184"/>
                  </a:lnTo>
                  <a:lnTo>
                    <a:pt x="260" y="275"/>
                  </a:lnTo>
                  <a:lnTo>
                    <a:pt x="186" y="315"/>
                  </a:lnTo>
                  <a:lnTo>
                    <a:pt x="113" y="315"/>
                  </a:lnTo>
                  <a:lnTo>
                    <a:pt x="31" y="315"/>
                  </a:lnTo>
                  <a:lnTo>
                    <a:pt x="0" y="285"/>
                  </a:lnTo>
                  <a:lnTo>
                    <a:pt x="0" y="224"/>
                  </a:lnTo>
                  <a:lnTo>
                    <a:pt x="0" y="152"/>
                  </a:lnTo>
                  <a:lnTo>
                    <a:pt x="73" y="102"/>
                  </a:lnTo>
                  <a:lnTo>
                    <a:pt x="113" y="61"/>
                  </a:lnTo>
                  <a:lnTo>
                    <a:pt x="113" y="61"/>
                  </a:lnTo>
                  <a:lnTo>
                    <a:pt x="93" y="72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1" name="Freeform 116"/>
            <p:cNvSpPr>
              <a:spLocks noChangeAspect="1"/>
            </p:cNvSpPr>
            <p:nvPr/>
          </p:nvSpPr>
          <p:spPr bwMode="auto">
            <a:xfrm rot="10797209">
              <a:off x="6135713" y="1622405"/>
              <a:ext cx="282575" cy="282575"/>
            </a:xfrm>
            <a:custGeom>
              <a:avLst/>
              <a:gdLst/>
              <a:ahLst/>
              <a:cxnLst>
                <a:cxn ang="0">
                  <a:pos x="73" y="275"/>
                </a:cxn>
                <a:cxn ang="0">
                  <a:pos x="94" y="285"/>
                </a:cxn>
                <a:cxn ang="0">
                  <a:pos x="94" y="327"/>
                </a:cxn>
                <a:cxn ang="0">
                  <a:pos x="94" y="377"/>
                </a:cxn>
                <a:cxn ang="0">
                  <a:pos x="115" y="438"/>
                </a:cxn>
                <a:cxn ang="0">
                  <a:pos x="197" y="499"/>
                </a:cxn>
                <a:cxn ang="0">
                  <a:pos x="249" y="499"/>
                </a:cxn>
                <a:cxn ang="0">
                  <a:pos x="291" y="458"/>
                </a:cxn>
                <a:cxn ang="0">
                  <a:pos x="302" y="397"/>
                </a:cxn>
                <a:cxn ang="0">
                  <a:pos x="281" y="356"/>
                </a:cxn>
                <a:cxn ang="0">
                  <a:pos x="249" y="275"/>
                </a:cxn>
                <a:cxn ang="0">
                  <a:pos x="229" y="215"/>
                </a:cxn>
                <a:cxn ang="0">
                  <a:pos x="229" y="143"/>
                </a:cxn>
                <a:cxn ang="0">
                  <a:pos x="281" y="62"/>
                </a:cxn>
                <a:cxn ang="0">
                  <a:pos x="364" y="11"/>
                </a:cxn>
                <a:cxn ang="0">
                  <a:pos x="458" y="0"/>
                </a:cxn>
                <a:cxn ang="0">
                  <a:pos x="562" y="41"/>
                </a:cxn>
                <a:cxn ang="0">
                  <a:pos x="603" y="102"/>
                </a:cxn>
                <a:cxn ang="0">
                  <a:pos x="624" y="164"/>
                </a:cxn>
                <a:cxn ang="0">
                  <a:pos x="624" y="225"/>
                </a:cxn>
                <a:cxn ang="0">
                  <a:pos x="593" y="266"/>
                </a:cxn>
                <a:cxn ang="0">
                  <a:pos x="541" y="266"/>
                </a:cxn>
                <a:cxn ang="0">
                  <a:pos x="489" y="225"/>
                </a:cxn>
                <a:cxn ang="0">
                  <a:pos x="479" y="164"/>
                </a:cxn>
                <a:cxn ang="0">
                  <a:pos x="447" y="123"/>
                </a:cxn>
                <a:cxn ang="0">
                  <a:pos x="396" y="123"/>
                </a:cxn>
                <a:cxn ang="0">
                  <a:pos x="354" y="153"/>
                </a:cxn>
                <a:cxn ang="0">
                  <a:pos x="364" y="215"/>
                </a:cxn>
                <a:cxn ang="0">
                  <a:pos x="396" y="377"/>
                </a:cxn>
                <a:cxn ang="0">
                  <a:pos x="396" y="479"/>
                </a:cxn>
                <a:cxn ang="0">
                  <a:pos x="386" y="540"/>
                </a:cxn>
                <a:cxn ang="0">
                  <a:pos x="332" y="571"/>
                </a:cxn>
                <a:cxn ang="0">
                  <a:pos x="291" y="622"/>
                </a:cxn>
                <a:cxn ang="0">
                  <a:pos x="187" y="611"/>
                </a:cxn>
                <a:cxn ang="0">
                  <a:pos x="64" y="560"/>
                </a:cxn>
                <a:cxn ang="0">
                  <a:pos x="10" y="489"/>
                </a:cxn>
                <a:cxn ang="0">
                  <a:pos x="0" y="428"/>
                </a:cxn>
                <a:cxn ang="0">
                  <a:pos x="0" y="377"/>
                </a:cxn>
                <a:cxn ang="0">
                  <a:pos x="0" y="305"/>
                </a:cxn>
                <a:cxn ang="0">
                  <a:pos x="0" y="305"/>
                </a:cxn>
                <a:cxn ang="0">
                  <a:pos x="73" y="275"/>
                </a:cxn>
              </a:cxnLst>
              <a:rect l="0" t="0" r="r" b="b"/>
              <a:pathLst>
                <a:path w="624" h="622">
                  <a:moveTo>
                    <a:pt x="73" y="275"/>
                  </a:moveTo>
                  <a:lnTo>
                    <a:pt x="94" y="285"/>
                  </a:lnTo>
                  <a:lnTo>
                    <a:pt x="94" y="327"/>
                  </a:lnTo>
                  <a:lnTo>
                    <a:pt x="94" y="377"/>
                  </a:lnTo>
                  <a:lnTo>
                    <a:pt x="115" y="438"/>
                  </a:lnTo>
                  <a:lnTo>
                    <a:pt x="197" y="499"/>
                  </a:lnTo>
                  <a:lnTo>
                    <a:pt x="249" y="499"/>
                  </a:lnTo>
                  <a:lnTo>
                    <a:pt x="291" y="458"/>
                  </a:lnTo>
                  <a:lnTo>
                    <a:pt x="302" y="397"/>
                  </a:lnTo>
                  <a:lnTo>
                    <a:pt x="281" y="356"/>
                  </a:lnTo>
                  <a:lnTo>
                    <a:pt x="249" y="275"/>
                  </a:lnTo>
                  <a:lnTo>
                    <a:pt x="229" y="215"/>
                  </a:lnTo>
                  <a:lnTo>
                    <a:pt x="229" y="143"/>
                  </a:lnTo>
                  <a:lnTo>
                    <a:pt x="281" y="62"/>
                  </a:lnTo>
                  <a:lnTo>
                    <a:pt x="364" y="11"/>
                  </a:lnTo>
                  <a:lnTo>
                    <a:pt x="458" y="0"/>
                  </a:lnTo>
                  <a:lnTo>
                    <a:pt x="562" y="41"/>
                  </a:lnTo>
                  <a:lnTo>
                    <a:pt x="603" y="102"/>
                  </a:lnTo>
                  <a:lnTo>
                    <a:pt x="624" y="164"/>
                  </a:lnTo>
                  <a:lnTo>
                    <a:pt x="624" y="225"/>
                  </a:lnTo>
                  <a:lnTo>
                    <a:pt x="593" y="266"/>
                  </a:lnTo>
                  <a:lnTo>
                    <a:pt x="541" y="266"/>
                  </a:lnTo>
                  <a:lnTo>
                    <a:pt x="489" y="225"/>
                  </a:lnTo>
                  <a:lnTo>
                    <a:pt x="479" y="164"/>
                  </a:lnTo>
                  <a:lnTo>
                    <a:pt x="447" y="123"/>
                  </a:lnTo>
                  <a:lnTo>
                    <a:pt x="396" y="123"/>
                  </a:lnTo>
                  <a:lnTo>
                    <a:pt x="354" y="153"/>
                  </a:lnTo>
                  <a:lnTo>
                    <a:pt x="364" y="215"/>
                  </a:lnTo>
                  <a:lnTo>
                    <a:pt x="396" y="377"/>
                  </a:lnTo>
                  <a:lnTo>
                    <a:pt x="396" y="479"/>
                  </a:lnTo>
                  <a:lnTo>
                    <a:pt x="386" y="540"/>
                  </a:lnTo>
                  <a:lnTo>
                    <a:pt x="332" y="571"/>
                  </a:lnTo>
                  <a:lnTo>
                    <a:pt x="291" y="622"/>
                  </a:lnTo>
                  <a:lnTo>
                    <a:pt x="187" y="611"/>
                  </a:lnTo>
                  <a:lnTo>
                    <a:pt x="64" y="560"/>
                  </a:lnTo>
                  <a:lnTo>
                    <a:pt x="10" y="489"/>
                  </a:lnTo>
                  <a:lnTo>
                    <a:pt x="0" y="428"/>
                  </a:lnTo>
                  <a:lnTo>
                    <a:pt x="0" y="377"/>
                  </a:lnTo>
                  <a:lnTo>
                    <a:pt x="0" y="305"/>
                  </a:lnTo>
                  <a:lnTo>
                    <a:pt x="0" y="305"/>
                  </a:lnTo>
                  <a:lnTo>
                    <a:pt x="73" y="2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2" name="Freeform 117"/>
            <p:cNvSpPr>
              <a:spLocks noChangeAspect="1"/>
            </p:cNvSpPr>
            <p:nvPr/>
          </p:nvSpPr>
          <p:spPr bwMode="auto">
            <a:xfrm rot="10797209">
              <a:off x="5903938" y="1471592"/>
              <a:ext cx="265113" cy="306388"/>
            </a:xfrm>
            <a:custGeom>
              <a:avLst/>
              <a:gdLst/>
              <a:ahLst/>
              <a:cxnLst>
                <a:cxn ang="0">
                  <a:pos x="0" y="601"/>
                </a:cxn>
                <a:cxn ang="0">
                  <a:pos x="290" y="183"/>
                </a:cxn>
                <a:cxn ang="0">
                  <a:pos x="166" y="102"/>
                </a:cxn>
                <a:cxn ang="0">
                  <a:pos x="218" y="0"/>
                </a:cxn>
                <a:cxn ang="0">
                  <a:pos x="582" y="224"/>
                </a:cxn>
                <a:cxn ang="0">
                  <a:pos x="530" y="347"/>
                </a:cxn>
                <a:cxn ang="0">
                  <a:pos x="395" y="264"/>
                </a:cxn>
                <a:cxn ang="0">
                  <a:pos x="93" y="672"/>
                </a:cxn>
                <a:cxn ang="0">
                  <a:pos x="93" y="672"/>
                </a:cxn>
                <a:cxn ang="0">
                  <a:pos x="0" y="601"/>
                </a:cxn>
              </a:cxnLst>
              <a:rect l="0" t="0" r="r" b="b"/>
              <a:pathLst>
                <a:path w="582" h="672">
                  <a:moveTo>
                    <a:pt x="0" y="601"/>
                  </a:moveTo>
                  <a:lnTo>
                    <a:pt x="290" y="183"/>
                  </a:lnTo>
                  <a:lnTo>
                    <a:pt x="166" y="102"/>
                  </a:lnTo>
                  <a:lnTo>
                    <a:pt x="218" y="0"/>
                  </a:lnTo>
                  <a:lnTo>
                    <a:pt x="582" y="224"/>
                  </a:lnTo>
                  <a:lnTo>
                    <a:pt x="530" y="347"/>
                  </a:lnTo>
                  <a:lnTo>
                    <a:pt x="395" y="264"/>
                  </a:lnTo>
                  <a:lnTo>
                    <a:pt x="93" y="672"/>
                  </a:lnTo>
                  <a:lnTo>
                    <a:pt x="93" y="672"/>
                  </a:lnTo>
                  <a:lnTo>
                    <a:pt x="0" y="60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3" name="Freeform 118"/>
            <p:cNvSpPr>
              <a:spLocks noChangeAspect="1"/>
            </p:cNvSpPr>
            <p:nvPr/>
          </p:nvSpPr>
          <p:spPr bwMode="auto">
            <a:xfrm rot="10797209">
              <a:off x="5680101" y="1331892"/>
              <a:ext cx="244475" cy="298450"/>
            </a:xfrm>
            <a:custGeom>
              <a:avLst/>
              <a:gdLst/>
              <a:ahLst/>
              <a:cxnLst>
                <a:cxn ang="0">
                  <a:pos x="0" y="590"/>
                </a:cxn>
                <a:cxn ang="0">
                  <a:pos x="187" y="0"/>
                </a:cxn>
                <a:cxn ang="0">
                  <a:pos x="540" y="92"/>
                </a:cxn>
                <a:cxn ang="0">
                  <a:pos x="519" y="194"/>
                </a:cxn>
                <a:cxn ang="0">
                  <a:pos x="270" y="132"/>
                </a:cxn>
                <a:cxn ang="0">
                  <a:pos x="218" y="264"/>
                </a:cxn>
                <a:cxn ang="0">
                  <a:pos x="384" y="315"/>
                </a:cxn>
                <a:cxn ang="0">
                  <a:pos x="342" y="417"/>
                </a:cxn>
                <a:cxn ang="0">
                  <a:pos x="187" y="366"/>
                </a:cxn>
                <a:cxn ang="0">
                  <a:pos x="103" y="651"/>
                </a:cxn>
                <a:cxn ang="0">
                  <a:pos x="103" y="651"/>
                </a:cxn>
                <a:cxn ang="0">
                  <a:pos x="0" y="590"/>
                </a:cxn>
              </a:cxnLst>
              <a:rect l="0" t="0" r="r" b="b"/>
              <a:pathLst>
                <a:path w="540" h="651">
                  <a:moveTo>
                    <a:pt x="0" y="590"/>
                  </a:moveTo>
                  <a:lnTo>
                    <a:pt x="187" y="0"/>
                  </a:lnTo>
                  <a:lnTo>
                    <a:pt x="540" y="92"/>
                  </a:lnTo>
                  <a:lnTo>
                    <a:pt x="519" y="194"/>
                  </a:lnTo>
                  <a:lnTo>
                    <a:pt x="270" y="132"/>
                  </a:lnTo>
                  <a:lnTo>
                    <a:pt x="218" y="264"/>
                  </a:lnTo>
                  <a:lnTo>
                    <a:pt x="384" y="315"/>
                  </a:lnTo>
                  <a:lnTo>
                    <a:pt x="342" y="417"/>
                  </a:lnTo>
                  <a:lnTo>
                    <a:pt x="187" y="366"/>
                  </a:lnTo>
                  <a:lnTo>
                    <a:pt x="103" y="651"/>
                  </a:lnTo>
                  <a:lnTo>
                    <a:pt x="103" y="651"/>
                  </a:lnTo>
                  <a:lnTo>
                    <a:pt x="0" y="5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4" name="Freeform 119"/>
            <p:cNvSpPr>
              <a:spLocks noChangeAspect="1"/>
            </p:cNvSpPr>
            <p:nvPr/>
          </p:nvSpPr>
          <p:spPr bwMode="auto">
            <a:xfrm rot="10797209">
              <a:off x="4113238" y="2012930"/>
              <a:ext cx="285750" cy="252412"/>
            </a:xfrm>
            <a:custGeom>
              <a:avLst/>
              <a:gdLst/>
              <a:ahLst/>
              <a:cxnLst>
                <a:cxn ang="0">
                  <a:pos x="114" y="413"/>
                </a:cxn>
                <a:cxn ang="0">
                  <a:pos x="32" y="335"/>
                </a:cxn>
                <a:cxn ang="0">
                  <a:pos x="5" y="292"/>
                </a:cxn>
                <a:cxn ang="0">
                  <a:pos x="0" y="186"/>
                </a:cxn>
                <a:cxn ang="0">
                  <a:pos x="56" y="102"/>
                </a:cxn>
                <a:cxn ang="0">
                  <a:pos x="127" y="23"/>
                </a:cxn>
                <a:cxn ang="0">
                  <a:pos x="249" y="0"/>
                </a:cxn>
                <a:cxn ang="0">
                  <a:pos x="352" y="16"/>
                </a:cxn>
                <a:cxn ang="0">
                  <a:pos x="463" y="84"/>
                </a:cxn>
                <a:cxn ang="0">
                  <a:pos x="569" y="164"/>
                </a:cxn>
                <a:cxn ang="0">
                  <a:pos x="608" y="245"/>
                </a:cxn>
                <a:cxn ang="0">
                  <a:pos x="627" y="356"/>
                </a:cxn>
                <a:cxn ang="0">
                  <a:pos x="603" y="472"/>
                </a:cxn>
                <a:cxn ang="0">
                  <a:pos x="513" y="525"/>
                </a:cxn>
                <a:cxn ang="0">
                  <a:pos x="413" y="550"/>
                </a:cxn>
                <a:cxn ang="0">
                  <a:pos x="288" y="532"/>
                </a:cxn>
                <a:cxn ang="0">
                  <a:pos x="219" y="492"/>
                </a:cxn>
                <a:cxn ang="0">
                  <a:pos x="219" y="492"/>
                </a:cxn>
                <a:cxn ang="0">
                  <a:pos x="114" y="413"/>
                </a:cxn>
              </a:cxnLst>
              <a:rect l="0" t="0" r="r" b="b"/>
              <a:pathLst>
                <a:path w="627" h="550">
                  <a:moveTo>
                    <a:pt x="114" y="413"/>
                  </a:moveTo>
                  <a:lnTo>
                    <a:pt x="32" y="335"/>
                  </a:lnTo>
                  <a:lnTo>
                    <a:pt x="5" y="292"/>
                  </a:lnTo>
                  <a:lnTo>
                    <a:pt x="0" y="186"/>
                  </a:lnTo>
                  <a:lnTo>
                    <a:pt x="56" y="102"/>
                  </a:lnTo>
                  <a:lnTo>
                    <a:pt x="127" y="23"/>
                  </a:lnTo>
                  <a:lnTo>
                    <a:pt x="249" y="0"/>
                  </a:lnTo>
                  <a:lnTo>
                    <a:pt x="352" y="16"/>
                  </a:lnTo>
                  <a:lnTo>
                    <a:pt x="463" y="84"/>
                  </a:lnTo>
                  <a:lnTo>
                    <a:pt x="569" y="164"/>
                  </a:lnTo>
                  <a:lnTo>
                    <a:pt x="608" y="245"/>
                  </a:lnTo>
                  <a:lnTo>
                    <a:pt x="627" y="356"/>
                  </a:lnTo>
                  <a:lnTo>
                    <a:pt x="603" y="472"/>
                  </a:lnTo>
                  <a:lnTo>
                    <a:pt x="513" y="525"/>
                  </a:lnTo>
                  <a:lnTo>
                    <a:pt x="413" y="550"/>
                  </a:lnTo>
                  <a:lnTo>
                    <a:pt x="288" y="532"/>
                  </a:lnTo>
                  <a:lnTo>
                    <a:pt x="219" y="492"/>
                  </a:lnTo>
                  <a:lnTo>
                    <a:pt x="219" y="492"/>
                  </a:lnTo>
                  <a:lnTo>
                    <a:pt x="114" y="41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5" name="Freeform 120"/>
            <p:cNvSpPr>
              <a:spLocks noChangeAspect="1"/>
            </p:cNvSpPr>
            <p:nvPr/>
          </p:nvSpPr>
          <p:spPr bwMode="auto">
            <a:xfrm rot="10797209">
              <a:off x="4143401" y="2052617"/>
              <a:ext cx="207962" cy="168275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74" y="0"/>
                </a:cxn>
                <a:cxn ang="0">
                  <a:pos x="0" y="61"/>
                </a:cxn>
                <a:cxn ang="0">
                  <a:pos x="0" y="122"/>
                </a:cxn>
                <a:cxn ang="0">
                  <a:pos x="84" y="235"/>
                </a:cxn>
                <a:cxn ang="0">
                  <a:pos x="219" y="316"/>
                </a:cxn>
                <a:cxn ang="0">
                  <a:pos x="354" y="367"/>
                </a:cxn>
                <a:cxn ang="0">
                  <a:pos x="448" y="316"/>
                </a:cxn>
                <a:cxn ang="0">
                  <a:pos x="459" y="275"/>
                </a:cxn>
                <a:cxn ang="0">
                  <a:pos x="417" y="163"/>
                </a:cxn>
                <a:cxn ang="0">
                  <a:pos x="312" y="61"/>
                </a:cxn>
                <a:cxn ang="0">
                  <a:pos x="229" y="32"/>
                </a:cxn>
                <a:cxn ang="0">
                  <a:pos x="135" y="10"/>
                </a:cxn>
                <a:cxn ang="0">
                  <a:pos x="135" y="10"/>
                </a:cxn>
                <a:cxn ang="0">
                  <a:pos x="189" y="21"/>
                </a:cxn>
              </a:cxnLst>
              <a:rect l="0" t="0" r="r" b="b"/>
              <a:pathLst>
                <a:path w="459" h="367">
                  <a:moveTo>
                    <a:pt x="189" y="21"/>
                  </a:moveTo>
                  <a:lnTo>
                    <a:pt x="74" y="0"/>
                  </a:lnTo>
                  <a:lnTo>
                    <a:pt x="0" y="61"/>
                  </a:lnTo>
                  <a:lnTo>
                    <a:pt x="0" y="122"/>
                  </a:lnTo>
                  <a:lnTo>
                    <a:pt x="84" y="235"/>
                  </a:lnTo>
                  <a:lnTo>
                    <a:pt x="219" y="316"/>
                  </a:lnTo>
                  <a:lnTo>
                    <a:pt x="354" y="367"/>
                  </a:lnTo>
                  <a:lnTo>
                    <a:pt x="448" y="316"/>
                  </a:lnTo>
                  <a:lnTo>
                    <a:pt x="459" y="275"/>
                  </a:lnTo>
                  <a:lnTo>
                    <a:pt x="417" y="163"/>
                  </a:lnTo>
                  <a:lnTo>
                    <a:pt x="312" y="61"/>
                  </a:lnTo>
                  <a:lnTo>
                    <a:pt x="229" y="32"/>
                  </a:lnTo>
                  <a:lnTo>
                    <a:pt x="135" y="10"/>
                  </a:lnTo>
                  <a:lnTo>
                    <a:pt x="135" y="10"/>
                  </a:lnTo>
                  <a:lnTo>
                    <a:pt x="189" y="21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6" name="Freeform 121"/>
            <p:cNvSpPr>
              <a:spLocks noChangeAspect="1"/>
            </p:cNvSpPr>
            <p:nvPr/>
          </p:nvSpPr>
          <p:spPr bwMode="auto">
            <a:xfrm rot="10797209">
              <a:off x="4149751" y="1963717"/>
              <a:ext cx="165100" cy="32861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32"/>
                </a:cxn>
                <a:cxn ang="0">
                  <a:pos x="12" y="92"/>
                </a:cxn>
                <a:cxn ang="0">
                  <a:pos x="189" y="641"/>
                </a:cxn>
                <a:cxn ang="0">
                  <a:pos x="219" y="713"/>
                </a:cxn>
                <a:cxn ang="0">
                  <a:pos x="282" y="723"/>
                </a:cxn>
                <a:cxn ang="0">
                  <a:pos x="365" y="703"/>
                </a:cxn>
                <a:cxn ang="0">
                  <a:pos x="323" y="611"/>
                </a:cxn>
                <a:cxn ang="0">
                  <a:pos x="135" y="32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42" y="0"/>
                </a:cxn>
              </a:cxnLst>
              <a:rect l="0" t="0" r="r" b="b"/>
              <a:pathLst>
                <a:path w="365" h="723">
                  <a:moveTo>
                    <a:pt x="42" y="0"/>
                  </a:moveTo>
                  <a:lnTo>
                    <a:pt x="0" y="32"/>
                  </a:lnTo>
                  <a:lnTo>
                    <a:pt x="12" y="92"/>
                  </a:lnTo>
                  <a:lnTo>
                    <a:pt x="189" y="641"/>
                  </a:lnTo>
                  <a:lnTo>
                    <a:pt x="219" y="713"/>
                  </a:lnTo>
                  <a:lnTo>
                    <a:pt x="282" y="723"/>
                  </a:lnTo>
                  <a:lnTo>
                    <a:pt x="365" y="703"/>
                  </a:lnTo>
                  <a:lnTo>
                    <a:pt x="323" y="611"/>
                  </a:lnTo>
                  <a:lnTo>
                    <a:pt x="135" y="32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7" name="Freeform 122"/>
            <p:cNvSpPr>
              <a:spLocks noChangeAspect="1"/>
            </p:cNvSpPr>
            <p:nvPr/>
          </p:nvSpPr>
          <p:spPr bwMode="auto">
            <a:xfrm rot="10797209">
              <a:off x="5430863" y="1255692"/>
              <a:ext cx="234950" cy="320675"/>
            </a:xfrm>
            <a:custGeom>
              <a:avLst/>
              <a:gdLst/>
              <a:ahLst/>
              <a:cxnLst>
                <a:cxn ang="0">
                  <a:pos x="0" y="660"/>
                </a:cxn>
                <a:cxn ang="0">
                  <a:pos x="93" y="0"/>
                </a:cxn>
                <a:cxn ang="0">
                  <a:pos x="354" y="40"/>
                </a:cxn>
                <a:cxn ang="0">
                  <a:pos x="447" y="91"/>
                </a:cxn>
                <a:cxn ang="0">
                  <a:pos x="469" y="172"/>
                </a:cxn>
                <a:cxn ang="0">
                  <a:pos x="489" y="234"/>
                </a:cxn>
                <a:cxn ang="0">
                  <a:pos x="479" y="294"/>
                </a:cxn>
                <a:cxn ang="0">
                  <a:pos x="437" y="325"/>
                </a:cxn>
                <a:cxn ang="0">
                  <a:pos x="364" y="376"/>
                </a:cxn>
                <a:cxn ang="0">
                  <a:pos x="427" y="437"/>
                </a:cxn>
                <a:cxn ang="0">
                  <a:pos x="457" y="447"/>
                </a:cxn>
                <a:cxn ang="0">
                  <a:pos x="447" y="519"/>
                </a:cxn>
                <a:cxn ang="0">
                  <a:pos x="499" y="590"/>
                </a:cxn>
                <a:cxn ang="0">
                  <a:pos x="520" y="611"/>
                </a:cxn>
                <a:cxn ang="0">
                  <a:pos x="520" y="660"/>
                </a:cxn>
                <a:cxn ang="0">
                  <a:pos x="499" y="692"/>
                </a:cxn>
                <a:cxn ang="0">
                  <a:pos x="427" y="671"/>
                </a:cxn>
                <a:cxn ang="0">
                  <a:pos x="364" y="630"/>
                </a:cxn>
                <a:cxn ang="0">
                  <a:pos x="334" y="549"/>
                </a:cxn>
                <a:cxn ang="0">
                  <a:pos x="312" y="478"/>
                </a:cxn>
                <a:cxn ang="0">
                  <a:pos x="280" y="427"/>
                </a:cxn>
                <a:cxn ang="0">
                  <a:pos x="229" y="417"/>
                </a:cxn>
                <a:cxn ang="0">
                  <a:pos x="135" y="417"/>
                </a:cxn>
                <a:cxn ang="0">
                  <a:pos x="125" y="549"/>
                </a:cxn>
                <a:cxn ang="0">
                  <a:pos x="105" y="671"/>
                </a:cxn>
                <a:cxn ang="0">
                  <a:pos x="105" y="660"/>
                </a:cxn>
                <a:cxn ang="0">
                  <a:pos x="0" y="660"/>
                </a:cxn>
              </a:cxnLst>
              <a:rect l="0" t="0" r="r" b="b"/>
              <a:pathLst>
                <a:path w="520" h="692">
                  <a:moveTo>
                    <a:pt x="0" y="660"/>
                  </a:moveTo>
                  <a:lnTo>
                    <a:pt x="93" y="0"/>
                  </a:lnTo>
                  <a:lnTo>
                    <a:pt x="354" y="40"/>
                  </a:lnTo>
                  <a:lnTo>
                    <a:pt x="447" y="91"/>
                  </a:lnTo>
                  <a:lnTo>
                    <a:pt x="469" y="172"/>
                  </a:lnTo>
                  <a:lnTo>
                    <a:pt x="489" y="234"/>
                  </a:lnTo>
                  <a:lnTo>
                    <a:pt x="479" y="294"/>
                  </a:lnTo>
                  <a:lnTo>
                    <a:pt x="437" y="325"/>
                  </a:lnTo>
                  <a:lnTo>
                    <a:pt x="364" y="376"/>
                  </a:lnTo>
                  <a:lnTo>
                    <a:pt x="427" y="437"/>
                  </a:lnTo>
                  <a:lnTo>
                    <a:pt x="457" y="447"/>
                  </a:lnTo>
                  <a:lnTo>
                    <a:pt x="447" y="519"/>
                  </a:lnTo>
                  <a:lnTo>
                    <a:pt x="499" y="590"/>
                  </a:lnTo>
                  <a:lnTo>
                    <a:pt x="520" y="611"/>
                  </a:lnTo>
                  <a:lnTo>
                    <a:pt x="520" y="660"/>
                  </a:lnTo>
                  <a:lnTo>
                    <a:pt x="499" y="692"/>
                  </a:lnTo>
                  <a:lnTo>
                    <a:pt x="427" y="671"/>
                  </a:lnTo>
                  <a:lnTo>
                    <a:pt x="364" y="630"/>
                  </a:lnTo>
                  <a:lnTo>
                    <a:pt x="334" y="549"/>
                  </a:lnTo>
                  <a:lnTo>
                    <a:pt x="312" y="478"/>
                  </a:lnTo>
                  <a:lnTo>
                    <a:pt x="280" y="427"/>
                  </a:lnTo>
                  <a:lnTo>
                    <a:pt x="229" y="417"/>
                  </a:lnTo>
                  <a:lnTo>
                    <a:pt x="135" y="417"/>
                  </a:lnTo>
                  <a:lnTo>
                    <a:pt x="125" y="549"/>
                  </a:lnTo>
                  <a:lnTo>
                    <a:pt x="105" y="671"/>
                  </a:lnTo>
                  <a:lnTo>
                    <a:pt x="105" y="660"/>
                  </a:lnTo>
                  <a:lnTo>
                    <a:pt x="0" y="6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08" name="Freeform 123"/>
            <p:cNvSpPr>
              <a:spLocks noChangeAspect="1"/>
            </p:cNvSpPr>
            <p:nvPr/>
          </p:nvSpPr>
          <p:spPr bwMode="auto">
            <a:xfrm rot="10797209">
              <a:off x="5503888" y="1433492"/>
              <a:ext cx="82550" cy="84138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63"/>
                </a:cxn>
                <a:cxn ang="0">
                  <a:pos x="63" y="184"/>
                </a:cxn>
                <a:cxn ang="0">
                  <a:pos x="136" y="184"/>
                </a:cxn>
                <a:cxn ang="0">
                  <a:pos x="177" y="143"/>
                </a:cxn>
                <a:cxn ang="0">
                  <a:pos x="188" y="102"/>
                </a:cxn>
                <a:cxn ang="0">
                  <a:pos x="167" y="41"/>
                </a:cxn>
                <a:cxn ang="0">
                  <a:pos x="114" y="10"/>
                </a:cxn>
                <a:cxn ang="0">
                  <a:pos x="32" y="10"/>
                </a:cxn>
                <a:cxn ang="0">
                  <a:pos x="32" y="10"/>
                </a:cxn>
                <a:cxn ang="0">
                  <a:pos x="11" y="0"/>
                </a:cxn>
              </a:cxnLst>
              <a:rect l="0" t="0" r="r" b="b"/>
              <a:pathLst>
                <a:path w="188" h="184">
                  <a:moveTo>
                    <a:pt x="11" y="0"/>
                  </a:moveTo>
                  <a:lnTo>
                    <a:pt x="0" y="163"/>
                  </a:lnTo>
                  <a:lnTo>
                    <a:pt x="63" y="184"/>
                  </a:lnTo>
                  <a:lnTo>
                    <a:pt x="136" y="184"/>
                  </a:lnTo>
                  <a:lnTo>
                    <a:pt x="177" y="143"/>
                  </a:lnTo>
                  <a:lnTo>
                    <a:pt x="188" y="102"/>
                  </a:lnTo>
                  <a:lnTo>
                    <a:pt x="167" y="41"/>
                  </a:lnTo>
                  <a:lnTo>
                    <a:pt x="114" y="10"/>
                  </a:lnTo>
                  <a:lnTo>
                    <a:pt x="32" y="10"/>
                  </a:lnTo>
                  <a:lnTo>
                    <a:pt x="32" y="1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9" name="Freeform 124"/>
            <p:cNvSpPr>
              <a:spLocks noChangeAspect="1"/>
            </p:cNvSpPr>
            <p:nvPr/>
          </p:nvSpPr>
          <p:spPr bwMode="auto">
            <a:xfrm rot="10797209">
              <a:off x="5280051" y="1260455"/>
              <a:ext cx="74612" cy="2794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3" y="0"/>
                </a:cxn>
                <a:cxn ang="0">
                  <a:pos x="166" y="610"/>
                </a:cxn>
                <a:cxn ang="0">
                  <a:pos x="42" y="610"/>
                </a:cxn>
                <a:cxn ang="0">
                  <a:pos x="42" y="610"/>
                </a:cxn>
                <a:cxn ang="0">
                  <a:pos x="0" y="10"/>
                </a:cxn>
              </a:cxnLst>
              <a:rect l="0" t="0" r="r" b="b"/>
              <a:pathLst>
                <a:path w="166" h="610">
                  <a:moveTo>
                    <a:pt x="0" y="10"/>
                  </a:moveTo>
                  <a:lnTo>
                    <a:pt x="103" y="0"/>
                  </a:lnTo>
                  <a:lnTo>
                    <a:pt x="166" y="610"/>
                  </a:lnTo>
                  <a:lnTo>
                    <a:pt x="42" y="610"/>
                  </a:lnTo>
                  <a:lnTo>
                    <a:pt x="42" y="6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0" name="Freeform 125"/>
            <p:cNvSpPr>
              <a:spLocks noChangeAspect="1"/>
            </p:cNvSpPr>
            <p:nvPr/>
          </p:nvSpPr>
          <p:spPr bwMode="auto">
            <a:xfrm rot="10797209">
              <a:off x="4891113" y="1282680"/>
              <a:ext cx="330200" cy="347662"/>
            </a:xfrm>
            <a:custGeom>
              <a:avLst/>
              <a:gdLst/>
              <a:ahLst/>
              <a:cxnLst>
                <a:cxn ang="0">
                  <a:pos x="104" y="763"/>
                </a:cxn>
                <a:cxn ang="0">
                  <a:pos x="0" y="173"/>
                </a:cxn>
                <a:cxn ang="0">
                  <a:pos x="166" y="132"/>
                </a:cxn>
                <a:cxn ang="0">
                  <a:pos x="365" y="478"/>
                </a:cxn>
                <a:cxn ang="0">
                  <a:pos x="384" y="61"/>
                </a:cxn>
                <a:cxn ang="0">
                  <a:pos x="561" y="0"/>
                </a:cxn>
                <a:cxn ang="0">
                  <a:pos x="728" y="610"/>
                </a:cxn>
                <a:cxn ang="0">
                  <a:pos x="603" y="641"/>
                </a:cxn>
                <a:cxn ang="0">
                  <a:pos x="488" y="224"/>
                </a:cxn>
                <a:cxn ang="0">
                  <a:pos x="458" y="682"/>
                </a:cxn>
                <a:cxn ang="0">
                  <a:pos x="353" y="702"/>
                </a:cxn>
                <a:cxn ang="0">
                  <a:pos x="146" y="326"/>
                </a:cxn>
                <a:cxn ang="0">
                  <a:pos x="218" y="743"/>
                </a:cxn>
                <a:cxn ang="0">
                  <a:pos x="218" y="743"/>
                </a:cxn>
                <a:cxn ang="0">
                  <a:pos x="104" y="763"/>
                </a:cxn>
              </a:cxnLst>
              <a:rect l="0" t="0" r="r" b="b"/>
              <a:pathLst>
                <a:path w="728" h="763">
                  <a:moveTo>
                    <a:pt x="104" y="763"/>
                  </a:moveTo>
                  <a:lnTo>
                    <a:pt x="0" y="173"/>
                  </a:lnTo>
                  <a:lnTo>
                    <a:pt x="166" y="132"/>
                  </a:lnTo>
                  <a:lnTo>
                    <a:pt x="365" y="478"/>
                  </a:lnTo>
                  <a:lnTo>
                    <a:pt x="384" y="61"/>
                  </a:lnTo>
                  <a:lnTo>
                    <a:pt x="561" y="0"/>
                  </a:lnTo>
                  <a:lnTo>
                    <a:pt x="728" y="610"/>
                  </a:lnTo>
                  <a:lnTo>
                    <a:pt x="603" y="641"/>
                  </a:lnTo>
                  <a:lnTo>
                    <a:pt x="488" y="224"/>
                  </a:lnTo>
                  <a:lnTo>
                    <a:pt x="458" y="682"/>
                  </a:lnTo>
                  <a:lnTo>
                    <a:pt x="353" y="702"/>
                  </a:lnTo>
                  <a:lnTo>
                    <a:pt x="146" y="326"/>
                  </a:lnTo>
                  <a:lnTo>
                    <a:pt x="218" y="743"/>
                  </a:lnTo>
                  <a:lnTo>
                    <a:pt x="218" y="743"/>
                  </a:lnTo>
                  <a:lnTo>
                    <a:pt x="104" y="76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1" name="Freeform 126"/>
            <p:cNvSpPr>
              <a:spLocks noChangeAspect="1"/>
            </p:cNvSpPr>
            <p:nvPr/>
          </p:nvSpPr>
          <p:spPr bwMode="auto">
            <a:xfrm rot="10797209">
              <a:off x="4753001" y="1390630"/>
              <a:ext cx="61912" cy="60325"/>
            </a:xfrm>
            <a:custGeom>
              <a:avLst/>
              <a:gdLst/>
              <a:ahLst/>
              <a:cxnLst>
                <a:cxn ang="0">
                  <a:pos x="134" y="66"/>
                </a:cxn>
                <a:cxn ang="0">
                  <a:pos x="114" y="19"/>
                </a:cxn>
                <a:cxn ang="0">
                  <a:pos x="67" y="0"/>
                </a:cxn>
                <a:cxn ang="0">
                  <a:pos x="20" y="19"/>
                </a:cxn>
                <a:cxn ang="0">
                  <a:pos x="0" y="66"/>
                </a:cxn>
                <a:cxn ang="0">
                  <a:pos x="20" y="112"/>
                </a:cxn>
                <a:cxn ang="0">
                  <a:pos x="67" y="131"/>
                </a:cxn>
                <a:cxn ang="0">
                  <a:pos x="114" y="112"/>
                </a:cxn>
                <a:cxn ang="0">
                  <a:pos x="134" y="66"/>
                </a:cxn>
              </a:cxnLst>
              <a:rect l="0" t="0" r="r" b="b"/>
              <a:pathLst>
                <a:path w="134" h="131">
                  <a:moveTo>
                    <a:pt x="134" y="66"/>
                  </a:moveTo>
                  <a:lnTo>
                    <a:pt x="114" y="19"/>
                  </a:lnTo>
                  <a:lnTo>
                    <a:pt x="67" y="0"/>
                  </a:lnTo>
                  <a:lnTo>
                    <a:pt x="20" y="19"/>
                  </a:lnTo>
                  <a:lnTo>
                    <a:pt x="0" y="66"/>
                  </a:lnTo>
                  <a:lnTo>
                    <a:pt x="20" y="112"/>
                  </a:lnTo>
                  <a:lnTo>
                    <a:pt x="67" y="131"/>
                  </a:lnTo>
                  <a:lnTo>
                    <a:pt x="114" y="112"/>
                  </a:lnTo>
                  <a:lnTo>
                    <a:pt x="134" y="6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2" name="Freeform 127"/>
            <p:cNvSpPr>
              <a:spLocks noChangeAspect="1"/>
            </p:cNvSpPr>
            <p:nvPr/>
          </p:nvSpPr>
          <p:spPr bwMode="auto">
            <a:xfrm rot="10797209">
              <a:off x="4337076" y="1581130"/>
              <a:ext cx="374650" cy="307975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73" y="326"/>
                </a:cxn>
                <a:cxn ang="0">
                  <a:pos x="157" y="468"/>
                </a:cxn>
                <a:cxn ang="0">
                  <a:pos x="229" y="661"/>
                </a:cxn>
                <a:cxn ang="0">
                  <a:pos x="374" y="550"/>
                </a:cxn>
                <a:cxn ang="0">
                  <a:pos x="499" y="428"/>
                </a:cxn>
                <a:cxn ang="0">
                  <a:pos x="583" y="519"/>
                </a:cxn>
                <a:cxn ang="0">
                  <a:pos x="509" y="610"/>
                </a:cxn>
                <a:cxn ang="0">
                  <a:pos x="561" y="672"/>
                </a:cxn>
                <a:cxn ang="0">
                  <a:pos x="832" y="428"/>
                </a:cxn>
                <a:cxn ang="0">
                  <a:pos x="780" y="377"/>
                </a:cxn>
                <a:cxn ang="0">
                  <a:pos x="686" y="438"/>
                </a:cxn>
                <a:cxn ang="0">
                  <a:pos x="593" y="356"/>
                </a:cxn>
                <a:cxn ang="0">
                  <a:pos x="707" y="244"/>
                </a:cxn>
                <a:cxn ang="0">
                  <a:pos x="624" y="184"/>
                </a:cxn>
                <a:cxn ang="0">
                  <a:pos x="531" y="285"/>
                </a:cxn>
                <a:cxn ang="0">
                  <a:pos x="229" y="0"/>
                </a:cxn>
                <a:cxn ang="0">
                  <a:pos x="167" y="61"/>
                </a:cxn>
                <a:cxn ang="0">
                  <a:pos x="437" y="356"/>
                </a:cxn>
                <a:cxn ang="0">
                  <a:pos x="281" y="498"/>
                </a:cxn>
                <a:cxn ang="0">
                  <a:pos x="84" y="123"/>
                </a:cxn>
                <a:cxn ang="0">
                  <a:pos x="84" y="123"/>
                </a:cxn>
                <a:cxn ang="0">
                  <a:pos x="0" y="184"/>
                </a:cxn>
              </a:cxnLst>
              <a:rect l="0" t="0" r="r" b="b"/>
              <a:pathLst>
                <a:path w="832" h="672">
                  <a:moveTo>
                    <a:pt x="0" y="184"/>
                  </a:moveTo>
                  <a:lnTo>
                    <a:pt x="73" y="326"/>
                  </a:lnTo>
                  <a:lnTo>
                    <a:pt x="157" y="468"/>
                  </a:lnTo>
                  <a:lnTo>
                    <a:pt x="229" y="661"/>
                  </a:lnTo>
                  <a:lnTo>
                    <a:pt x="374" y="550"/>
                  </a:lnTo>
                  <a:lnTo>
                    <a:pt x="499" y="428"/>
                  </a:lnTo>
                  <a:lnTo>
                    <a:pt x="583" y="519"/>
                  </a:lnTo>
                  <a:lnTo>
                    <a:pt x="509" y="610"/>
                  </a:lnTo>
                  <a:lnTo>
                    <a:pt x="561" y="672"/>
                  </a:lnTo>
                  <a:lnTo>
                    <a:pt x="832" y="428"/>
                  </a:lnTo>
                  <a:lnTo>
                    <a:pt x="780" y="377"/>
                  </a:lnTo>
                  <a:lnTo>
                    <a:pt x="686" y="438"/>
                  </a:lnTo>
                  <a:lnTo>
                    <a:pt x="593" y="356"/>
                  </a:lnTo>
                  <a:lnTo>
                    <a:pt x="707" y="244"/>
                  </a:lnTo>
                  <a:lnTo>
                    <a:pt x="624" y="184"/>
                  </a:lnTo>
                  <a:lnTo>
                    <a:pt x="531" y="285"/>
                  </a:lnTo>
                  <a:lnTo>
                    <a:pt x="229" y="0"/>
                  </a:lnTo>
                  <a:lnTo>
                    <a:pt x="167" y="61"/>
                  </a:lnTo>
                  <a:lnTo>
                    <a:pt x="437" y="356"/>
                  </a:lnTo>
                  <a:lnTo>
                    <a:pt x="281" y="498"/>
                  </a:lnTo>
                  <a:lnTo>
                    <a:pt x="84" y="123"/>
                  </a:lnTo>
                  <a:lnTo>
                    <a:pt x="84" y="123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3" name="Freeform 128"/>
            <p:cNvSpPr>
              <a:spLocks noChangeAspect="1"/>
            </p:cNvSpPr>
            <p:nvPr/>
          </p:nvSpPr>
          <p:spPr bwMode="auto">
            <a:xfrm rot="10797209">
              <a:off x="3925913" y="2214542"/>
              <a:ext cx="352425" cy="269875"/>
            </a:xfrm>
            <a:custGeom>
              <a:avLst/>
              <a:gdLst/>
              <a:ahLst/>
              <a:cxnLst>
                <a:cxn ang="0">
                  <a:pos x="608" y="585"/>
                </a:cxn>
                <a:cxn ang="0">
                  <a:pos x="0" y="298"/>
                </a:cxn>
                <a:cxn ang="0">
                  <a:pos x="115" y="70"/>
                </a:cxn>
                <a:cxn ang="0">
                  <a:pos x="191" y="0"/>
                </a:cxn>
                <a:cxn ang="0">
                  <a:pos x="275" y="4"/>
                </a:cxn>
                <a:cxn ang="0">
                  <a:pos x="340" y="4"/>
                </a:cxn>
                <a:cxn ang="0">
                  <a:pos x="395" y="31"/>
                </a:cxn>
                <a:cxn ang="0">
                  <a:pos x="413" y="80"/>
                </a:cxn>
                <a:cxn ang="0">
                  <a:pos x="441" y="162"/>
                </a:cxn>
                <a:cxn ang="0">
                  <a:pos x="518" y="123"/>
                </a:cxn>
                <a:cxn ang="0">
                  <a:pos x="536" y="97"/>
                </a:cxn>
                <a:cxn ang="0">
                  <a:pos x="602" y="129"/>
                </a:cxn>
                <a:cxn ang="0">
                  <a:pos x="686" y="102"/>
                </a:cxn>
                <a:cxn ang="0">
                  <a:pos x="710" y="89"/>
                </a:cxn>
                <a:cxn ang="0">
                  <a:pos x="759" y="105"/>
                </a:cxn>
                <a:cxn ang="0">
                  <a:pos x="783" y="133"/>
                </a:cxn>
                <a:cxn ang="0">
                  <a:pos x="742" y="194"/>
                </a:cxn>
                <a:cxn ang="0">
                  <a:pos x="684" y="240"/>
                </a:cxn>
                <a:cxn ang="0">
                  <a:pos x="597" y="243"/>
                </a:cxn>
                <a:cxn ang="0">
                  <a:pos x="523" y="241"/>
                </a:cxn>
                <a:cxn ang="0">
                  <a:pos x="466" y="255"/>
                </a:cxn>
                <a:cxn ang="0">
                  <a:pos x="441" y="299"/>
                </a:cxn>
                <a:cxn ang="0">
                  <a:pos x="413" y="385"/>
                </a:cxn>
                <a:cxn ang="0">
                  <a:pos x="537" y="435"/>
                </a:cxn>
                <a:cxn ang="0">
                  <a:pos x="648" y="492"/>
                </a:cxn>
                <a:cxn ang="0">
                  <a:pos x="638" y="488"/>
                </a:cxn>
                <a:cxn ang="0">
                  <a:pos x="608" y="585"/>
                </a:cxn>
              </a:cxnLst>
              <a:rect l="0" t="0" r="r" b="b"/>
              <a:pathLst>
                <a:path w="783" h="585">
                  <a:moveTo>
                    <a:pt x="608" y="585"/>
                  </a:moveTo>
                  <a:lnTo>
                    <a:pt x="0" y="298"/>
                  </a:lnTo>
                  <a:lnTo>
                    <a:pt x="115" y="70"/>
                  </a:lnTo>
                  <a:lnTo>
                    <a:pt x="191" y="0"/>
                  </a:lnTo>
                  <a:lnTo>
                    <a:pt x="275" y="4"/>
                  </a:lnTo>
                  <a:lnTo>
                    <a:pt x="340" y="4"/>
                  </a:lnTo>
                  <a:lnTo>
                    <a:pt x="395" y="31"/>
                  </a:lnTo>
                  <a:lnTo>
                    <a:pt x="413" y="80"/>
                  </a:lnTo>
                  <a:lnTo>
                    <a:pt x="441" y="162"/>
                  </a:lnTo>
                  <a:lnTo>
                    <a:pt x="518" y="123"/>
                  </a:lnTo>
                  <a:lnTo>
                    <a:pt x="536" y="97"/>
                  </a:lnTo>
                  <a:lnTo>
                    <a:pt x="602" y="129"/>
                  </a:lnTo>
                  <a:lnTo>
                    <a:pt x="686" y="102"/>
                  </a:lnTo>
                  <a:lnTo>
                    <a:pt x="710" y="89"/>
                  </a:lnTo>
                  <a:lnTo>
                    <a:pt x="759" y="105"/>
                  </a:lnTo>
                  <a:lnTo>
                    <a:pt x="783" y="133"/>
                  </a:lnTo>
                  <a:lnTo>
                    <a:pt x="742" y="194"/>
                  </a:lnTo>
                  <a:lnTo>
                    <a:pt x="684" y="240"/>
                  </a:lnTo>
                  <a:lnTo>
                    <a:pt x="597" y="243"/>
                  </a:lnTo>
                  <a:lnTo>
                    <a:pt x="523" y="241"/>
                  </a:lnTo>
                  <a:lnTo>
                    <a:pt x="466" y="255"/>
                  </a:lnTo>
                  <a:lnTo>
                    <a:pt x="441" y="299"/>
                  </a:lnTo>
                  <a:lnTo>
                    <a:pt x="413" y="385"/>
                  </a:lnTo>
                  <a:lnTo>
                    <a:pt x="537" y="435"/>
                  </a:lnTo>
                  <a:lnTo>
                    <a:pt x="648" y="492"/>
                  </a:lnTo>
                  <a:lnTo>
                    <a:pt x="638" y="488"/>
                  </a:lnTo>
                  <a:lnTo>
                    <a:pt x="608" y="58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4" name="Freeform 129"/>
            <p:cNvSpPr>
              <a:spLocks noChangeAspect="1"/>
            </p:cNvSpPr>
            <p:nvPr/>
          </p:nvSpPr>
          <p:spPr bwMode="auto">
            <a:xfrm rot="10797209">
              <a:off x="4121176" y="2324080"/>
              <a:ext cx="96837" cy="92075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40" y="199"/>
                </a:cxn>
                <a:cxn ang="0">
                  <a:pos x="185" y="154"/>
                </a:cxn>
                <a:cxn ang="0">
                  <a:pos x="216" y="91"/>
                </a:cxn>
                <a:cxn ang="0">
                  <a:pos x="197" y="37"/>
                </a:cxn>
                <a:cxn ang="0">
                  <a:pos x="165" y="9"/>
                </a:cxn>
                <a:cxn ang="0">
                  <a:pos x="102" y="0"/>
                </a:cxn>
                <a:cxn ang="0">
                  <a:pos x="53" y="30"/>
                </a:cxn>
                <a:cxn ang="0">
                  <a:pos x="18" y="103"/>
                </a:cxn>
                <a:cxn ang="0">
                  <a:pos x="18" y="103"/>
                </a:cxn>
                <a:cxn ang="0">
                  <a:pos x="0" y="116"/>
                </a:cxn>
              </a:cxnLst>
              <a:rect l="0" t="0" r="r" b="b"/>
              <a:pathLst>
                <a:path w="216" h="199">
                  <a:moveTo>
                    <a:pt x="0" y="116"/>
                  </a:moveTo>
                  <a:lnTo>
                    <a:pt x="140" y="199"/>
                  </a:lnTo>
                  <a:lnTo>
                    <a:pt x="185" y="154"/>
                  </a:lnTo>
                  <a:lnTo>
                    <a:pt x="216" y="91"/>
                  </a:lnTo>
                  <a:lnTo>
                    <a:pt x="197" y="37"/>
                  </a:lnTo>
                  <a:lnTo>
                    <a:pt x="165" y="9"/>
                  </a:lnTo>
                  <a:lnTo>
                    <a:pt x="102" y="0"/>
                  </a:lnTo>
                  <a:lnTo>
                    <a:pt x="53" y="30"/>
                  </a:lnTo>
                  <a:lnTo>
                    <a:pt x="18" y="103"/>
                  </a:lnTo>
                  <a:lnTo>
                    <a:pt x="18" y="103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15" name="Freeform 130"/>
            <p:cNvSpPr>
              <a:spLocks noChangeAspect="1"/>
            </p:cNvSpPr>
            <p:nvPr/>
          </p:nvSpPr>
          <p:spPr bwMode="auto">
            <a:xfrm rot="10797209">
              <a:off x="3889401" y="2497117"/>
              <a:ext cx="298450" cy="254000"/>
            </a:xfrm>
            <a:custGeom>
              <a:avLst/>
              <a:gdLst/>
              <a:ahLst/>
              <a:cxnLst>
                <a:cxn ang="0">
                  <a:pos x="593" y="558"/>
                </a:cxn>
                <a:cxn ang="0">
                  <a:pos x="0" y="339"/>
                </a:cxn>
                <a:cxn ang="0">
                  <a:pos x="107" y="0"/>
                </a:cxn>
                <a:cxn ang="0">
                  <a:pos x="210" y="27"/>
                </a:cxn>
                <a:cxn ang="0">
                  <a:pos x="138" y="267"/>
                </a:cxn>
                <a:cxn ang="0">
                  <a:pos x="271" y="325"/>
                </a:cxn>
                <a:cxn ang="0">
                  <a:pos x="329" y="166"/>
                </a:cxn>
                <a:cxn ang="0">
                  <a:pos x="431" y="212"/>
                </a:cxn>
                <a:cxn ang="0">
                  <a:pos x="373" y="362"/>
                </a:cxn>
                <a:cxn ang="0">
                  <a:pos x="660" y="460"/>
                </a:cxn>
                <a:cxn ang="0">
                  <a:pos x="660" y="460"/>
                </a:cxn>
                <a:cxn ang="0">
                  <a:pos x="593" y="558"/>
                </a:cxn>
              </a:cxnLst>
              <a:rect l="0" t="0" r="r" b="b"/>
              <a:pathLst>
                <a:path w="660" h="558">
                  <a:moveTo>
                    <a:pt x="593" y="558"/>
                  </a:moveTo>
                  <a:lnTo>
                    <a:pt x="0" y="339"/>
                  </a:lnTo>
                  <a:lnTo>
                    <a:pt x="107" y="0"/>
                  </a:lnTo>
                  <a:lnTo>
                    <a:pt x="210" y="27"/>
                  </a:lnTo>
                  <a:lnTo>
                    <a:pt x="138" y="267"/>
                  </a:lnTo>
                  <a:lnTo>
                    <a:pt x="271" y="325"/>
                  </a:lnTo>
                  <a:lnTo>
                    <a:pt x="329" y="166"/>
                  </a:lnTo>
                  <a:lnTo>
                    <a:pt x="431" y="212"/>
                  </a:lnTo>
                  <a:lnTo>
                    <a:pt x="373" y="362"/>
                  </a:lnTo>
                  <a:lnTo>
                    <a:pt x="660" y="460"/>
                  </a:lnTo>
                  <a:lnTo>
                    <a:pt x="660" y="460"/>
                  </a:lnTo>
                  <a:lnTo>
                    <a:pt x="593" y="5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6" name="Freeform 131"/>
            <p:cNvSpPr>
              <a:spLocks noChangeAspect="1"/>
            </p:cNvSpPr>
            <p:nvPr/>
          </p:nvSpPr>
          <p:spPr bwMode="auto">
            <a:xfrm rot="10797209">
              <a:off x="3851301" y="2554267"/>
              <a:ext cx="100012" cy="130175"/>
            </a:xfrm>
            <a:custGeom>
              <a:avLst/>
              <a:gdLst/>
              <a:ahLst/>
              <a:cxnLst>
                <a:cxn ang="0">
                  <a:pos x="135" y="284"/>
                </a:cxn>
                <a:cxn ang="0">
                  <a:pos x="218" y="30"/>
                </a:cxn>
                <a:cxn ang="0">
                  <a:pos x="93" y="0"/>
                </a:cxn>
                <a:cxn ang="0">
                  <a:pos x="0" y="284"/>
                </a:cxn>
                <a:cxn ang="0">
                  <a:pos x="0" y="284"/>
                </a:cxn>
                <a:cxn ang="0">
                  <a:pos x="135" y="284"/>
                </a:cxn>
              </a:cxnLst>
              <a:rect l="0" t="0" r="r" b="b"/>
              <a:pathLst>
                <a:path w="218" h="284">
                  <a:moveTo>
                    <a:pt x="135" y="284"/>
                  </a:moveTo>
                  <a:lnTo>
                    <a:pt x="218" y="30"/>
                  </a:lnTo>
                  <a:lnTo>
                    <a:pt x="93" y="0"/>
                  </a:lnTo>
                  <a:lnTo>
                    <a:pt x="0" y="284"/>
                  </a:lnTo>
                  <a:lnTo>
                    <a:pt x="0" y="284"/>
                  </a:lnTo>
                  <a:lnTo>
                    <a:pt x="135" y="28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7" name="Freeform 132"/>
            <p:cNvSpPr>
              <a:spLocks noChangeAspect="1"/>
            </p:cNvSpPr>
            <p:nvPr/>
          </p:nvSpPr>
          <p:spPr bwMode="auto">
            <a:xfrm rot="10797209">
              <a:off x="5095901" y="2751117"/>
              <a:ext cx="669925" cy="898525"/>
            </a:xfrm>
            <a:custGeom>
              <a:avLst/>
              <a:gdLst/>
              <a:ahLst/>
              <a:cxnLst>
                <a:cxn ang="0">
                  <a:pos x="447" y="0"/>
                </a:cxn>
                <a:cxn ang="0">
                  <a:pos x="386" y="361"/>
                </a:cxn>
                <a:cxn ang="0">
                  <a:pos x="325" y="571"/>
                </a:cxn>
                <a:cxn ang="0">
                  <a:pos x="217" y="902"/>
                </a:cxn>
                <a:cxn ang="0">
                  <a:pos x="140" y="1142"/>
                </a:cxn>
                <a:cxn ang="0">
                  <a:pos x="0" y="1488"/>
                </a:cxn>
                <a:cxn ang="0">
                  <a:pos x="757" y="1488"/>
                </a:cxn>
                <a:cxn ang="0">
                  <a:pos x="741" y="1743"/>
                </a:cxn>
                <a:cxn ang="0">
                  <a:pos x="371" y="1758"/>
                </a:cxn>
                <a:cxn ang="0">
                  <a:pos x="355" y="1954"/>
                </a:cxn>
                <a:cxn ang="0">
                  <a:pos x="1279" y="1954"/>
                </a:cxn>
                <a:cxn ang="0">
                  <a:pos x="1279" y="1714"/>
                </a:cxn>
                <a:cxn ang="0">
                  <a:pos x="1018" y="1714"/>
                </a:cxn>
                <a:cxn ang="0">
                  <a:pos x="1018" y="1472"/>
                </a:cxn>
                <a:cxn ang="0">
                  <a:pos x="1481" y="1472"/>
                </a:cxn>
                <a:cxn ang="0">
                  <a:pos x="1481" y="1008"/>
                </a:cxn>
                <a:cxn ang="0">
                  <a:pos x="1250" y="992"/>
                </a:cxn>
                <a:cxn ang="0">
                  <a:pos x="1264" y="1293"/>
                </a:cxn>
                <a:cxn ang="0">
                  <a:pos x="1018" y="1293"/>
                </a:cxn>
                <a:cxn ang="0">
                  <a:pos x="988" y="0"/>
                </a:cxn>
                <a:cxn ang="0">
                  <a:pos x="741" y="0"/>
                </a:cxn>
                <a:cxn ang="0">
                  <a:pos x="741" y="1308"/>
                </a:cxn>
                <a:cxn ang="0">
                  <a:pos x="309" y="1308"/>
                </a:cxn>
                <a:cxn ang="0">
                  <a:pos x="447" y="902"/>
                </a:cxn>
                <a:cxn ang="0">
                  <a:pos x="540" y="586"/>
                </a:cxn>
                <a:cxn ang="0">
                  <a:pos x="617" y="271"/>
                </a:cxn>
                <a:cxn ang="0">
                  <a:pos x="649" y="16"/>
                </a:cxn>
                <a:cxn ang="0">
                  <a:pos x="649" y="16"/>
                </a:cxn>
                <a:cxn ang="0">
                  <a:pos x="447" y="0"/>
                </a:cxn>
              </a:cxnLst>
              <a:rect l="0" t="0" r="r" b="b"/>
              <a:pathLst>
                <a:path w="1481" h="1954">
                  <a:moveTo>
                    <a:pt x="447" y="0"/>
                  </a:moveTo>
                  <a:lnTo>
                    <a:pt x="386" y="361"/>
                  </a:lnTo>
                  <a:lnTo>
                    <a:pt x="325" y="571"/>
                  </a:lnTo>
                  <a:lnTo>
                    <a:pt x="217" y="902"/>
                  </a:lnTo>
                  <a:lnTo>
                    <a:pt x="140" y="1142"/>
                  </a:lnTo>
                  <a:lnTo>
                    <a:pt x="0" y="1488"/>
                  </a:lnTo>
                  <a:lnTo>
                    <a:pt x="757" y="1488"/>
                  </a:lnTo>
                  <a:lnTo>
                    <a:pt x="741" y="1743"/>
                  </a:lnTo>
                  <a:lnTo>
                    <a:pt x="371" y="1758"/>
                  </a:lnTo>
                  <a:lnTo>
                    <a:pt x="355" y="1954"/>
                  </a:lnTo>
                  <a:lnTo>
                    <a:pt x="1279" y="1954"/>
                  </a:lnTo>
                  <a:lnTo>
                    <a:pt x="1279" y="1714"/>
                  </a:lnTo>
                  <a:lnTo>
                    <a:pt x="1018" y="1714"/>
                  </a:lnTo>
                  <a:lnTo>
                    <a:pt x="1018" y="1472"/>
                  </a:lnTo>
                  <a:lnTo>
                    <a:pt x="1481" y="1472"/>
                  </a:lnTo>
                  <a:lnTo>
                    <a:pt x="1481" y="1008"/>
                  </a:lnTo>
                  <a:lnTo>
                    <a:pt x="1250" y="992"/>
                  </a:lnTo>
                  <a:lnTo>
                    <a:pt x="1264" y="1293"/>
                  </a:lnTo>
                  <a:lnTo>
                    <a:pt x="1018" y="1293"/>
                  </a:lnTo>
                  <a:lnTo>
                    <a:pt x="988" y="0"/>
                  </a:lnTo>
                  <a:lnTo>
                    <a:pt x="741" y="0"/>
                  </a:lnTo>
                  <a:lnTo>
                    <a:pt x="741" y="1308"/>
                  </a:lnTo>
                  <a:lnTo>
                    <a:pt x="309" y="1308"/>
                  </a:lnTo>
                  <a:lnTo>
                    <a:pt x="447" y="902"/>
                  </a:lnTo>
                  <a:lnTo>
                    <a:pt x="540" y="586"/>
                  </a:lnTo>
                  <a:lnTo>
                    <a:pt x="617" y="271"/>
                  </a:lnTo>
                  <a:lnTo>
                    <a:pt x="649" y="16"/>
                  </a:lnTo>
                  <a:lnTo>
                    <a:pt x="649" y="1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8" name="Freeform 133"/>
            <p:cNvSpPr>
              <a:spLocks noChangeAspect="1"/>
            </p:cNvSpPr>
            <p:nvPr/>
          </p:nvSpPr>
          <p:spPr bwMode="auto">
            <a:xfrm rot="10797209">
              <a:off x="4664101" y="2436792"/>
              <a:ext cx="1477962" cy="1501775"/>
            </a:xfrm>
            <a:custGeom>
              <a:avLst/>
              <a:gdLst/>
              <a:ahLst/>
              <a:cxnLst>
                <a:cxn ang="0">
                  <a:pos x="3261" y="1471"/>
                </a:cxn>
                <a:cxn ang="0">
                  <a:pos x="3196" y="1151"/>
                </a:cxn>
                <a:cxn ang="0">
                  <a:pos x="3071" y="857"/>
                </a:cxn>
                <a:cxn ang="0">
                  <a:pos x="2896" y="595"/>
                </a:cxn>
                <a:cxn ang="0">
                  <a:pos x="2675" y="373"/>
                </a:cxn>
                <a:cxn ang="0">
                  <a:pos x="2414" y="197"/>
                </a:cxn>
                <a:cxn ang="0">
                  <a:pos x="2120" y="73"/>
                </a:cxn>
                <a:cxn ang="0">
                  <a:pos x="1802" y="8"/>
                </a:cxn>
                <a:cxn ang="0">
                  <a:pos x="1467" y="8"/>
                </a:cxn>
                <a:cxn ang="0">
                  <a:pos x="1148" y="73"/>
                </a:cxn>
                <a:cxn ang="0">
                  <a:pos x="855" y="197"/>
                </a:cxn>
                <a:cxn ang="0">
                  <a:pos x="594" y="373"/>
                </a:cxn>
                <a:cxn ang="0">
                  <a:pos x="373" y="595"/>
                </a:cxn>
                <a:cxn ang="0">
                  <a:pos x="197" y="857"/>
                </a:cxn>
                <a:cxn ang="0">
                  <a:pos x="72" y="1151"/>
                </a:cxn>
                <a:cxn ang="0">
                  <a:pos x="8" y="1471"/>
                </a:cxn>
                <a:cxn ang="0">
                  <a:pos x="8" y="1805"/>
                </a:cxn>
                <a:cxn ang="0">
                  <a:pos x="72" y="2125"/>
                </a:cxn>
                <a:cxn ang="0">
                  <a:pos x="197" y="2418"/>
                </a:cxn>
                <a:cxn ang="0">
                  <a:pos x="373" y="2680"/>
                </a:cxn>
                <a:cxn ang="0">
                  <a:pos x="594" y="2902"/>
                </a:cxn>
                <a:cxn ang="0">
                  <a:pos x="855" y="3078"/>
                </a:cxn>
                <a:cxn ang="0">
                  <a:pos x="1148" y="3203"/>
                </a:cxn>
                <a:cxn ang="0">
                  <a:pos x="1467" y="3267"/>
                </a:cxn>
                <a:cxn ang="0">
                  <a:pos x="1802" y="3267"/>
                </a:cxn>
                <a:cxn ang="0">
                  <a:pos x="2120" y="3203"/>
                </a:cxn>
                <a:cxn ang="0">
                  <a:pos x="2414" y="3078"/>
                </a:cxn>
                <a:cxn ang="0">
                  <a:pos x="2675" y="2902"/>
                </a:cxn>
                <a:cxn ang="0">
                  <a:pos x="2896" y="2680"/>
                </a:cxn>
                <a:cxn ang="0">
                  <a:pos x="3071" y="2418"/>
                </a:cxn>
                <a:cxn ang="0">
                  <a:pos x="3196" y="2125"/>
                </a:cxn>
                <a:cxn ang="0">
                  <a:pos x="3261" y="1805"/>
                </a:cxn>
              </a:cxnLst>
              <a:rect l="0" t="0" r="r" b="b"/>
              <a:pathLst>
                <a:path w="3270" h="3276">
                  <a:moveTo>
                    <a:pt x="3270" y="1638"/>
                  </a:moveTo>
                  <a:lnTo>
                    <a:pt x="3261" y="1471"/>
                  </a:lnTo>
                  <a:lnTo>
                    <a:pt x="3236" y="1307"/>
                  </a:lnTo>
                  <a:lnTo>
                    <a:pt x="3196" y="1151"/>
                  </a:lnTo>
                  <a:lnTo>
                    <a:pt x="3141" y="1000"/>
                  </a:lnTo>
                  <a:lnTo>
                    <a:pt x="3071" y="857"/>
                  </a:lnTo>
                  <a:lnTo>
                    <a:pt x="2990" y="722"/>
                  </a:lnTo>
                  <a:lnTo>
                    <a:pt x="2896" y="595"/>
                  </a:lnTo>
                  <a:lnTo>
                    <a:pt x="2790" y="480"/>
                  </a:lnTo>
                  <a:lnTo>
                    <a:pt x="2675" y="373"/>
                  </a:lnTo>
                  <a:lnTo>
                    <a:pt x="2549" y="279"/>
                  </a:lnTo>
                  <a:lnTo>
                    <a:pt x="2414" y="197"/>
                  </a:lnTo>
                  <a:lnTo>
                    <a:pt x="2271" y="128"/>
                  </a:lnTo>
                  <a:lnTo>
                    <a:pt x="2120" y="73"/>
                  </a:lnTo>
                  <a:lnTo>
                    <a:pt x="1964" y="33"/>
                  </a:lnTo>
                  <a:lnTo>
                    <a:pt x="1802" y="8"/>
                  </a:lnTo>
                  <a:lnTo>
                    <a:pt x="1635" y="0"/>
                  </a:lnTo>
                  <a:lnTo>
                    <a:pt x="1467" y="8"/>
                  </a:lnTo>
                  <a:lnTo>
                    <a:pt x="1305" y="33"/>
                  </a:lnTo>
                  <a:lnTo>
                    <a:pt x="1148" y="73"/>
                  </a:lnTo>
                  <a:lnTo>
                    <a:pt x="998" y="128"/>
                  </a:lnTo>
                  <a:lnTo>
                    <a:pt x="855" y="197"/>
                  </a:lnTo>
                  <a:lnTo>
                    <a:pt x="720" y="279"/>
                  </a:lnTo>
                  <a:lnTo>
                    <a:pt x="594" y="373"/>
                  </a:lnTo>
                  <a:lnTo>
                    <a:pt x="478" y="480"/>
                  </a:lnTo>
                  <a:lnTo>
                    <a:pt x="373" y="595"/>
                  </a:lnTo>
                  <a:lnTo>
                    <a:pt x="279" y="722"/>
                  </a:lnTo>
                  <a:lnTo>
                    <a:pt x="197" y="857"/>
                  </a:lnTo>
                  <a:lnTo>
                    <a:pt x="128" y="1000"/>
                  </a:lnTo>
                  <a:lnTo>
                    <a:pt x="72" y="1151"/>
                  </a:lnTo>
                  <a:lnTo>
                    <a:pt x="33" y="1307"/>
                  </a:lnTo>
                  <a:lnTo>
                    <a:pt x="8" y="1471"/>
                  </a:lnTo>
                  <a:lnTo>
                    <a:pt x="0" y="1638"/>
                  </a:lnTo>
                  <a:lnTo>
                    <a:pt x="8" y="1805"/>
                  </a:lnTo>
                  <a:lnTo>
                    <a:pt x="33" y="1968"/>
                  </a:lnTo>
                  <a:lnTo>
                    <a:pt x="72" y="2125"/>
                  </a:lnTo>
                  <a:lnTo>
                    <a:pt x="128" y="2275"/>
                  </a:lnTo>
                  <a:lnTo>
                    <a:pt x="197" y="2418"/>
                  </a:lnTo>
                  <a:lnTo>
                    <a:pt x="279" y="2553"/>
                  </a:lnTo>
                  <a:lnTo>
                    <a:pt x="373" y="2680"/>
                  </a:lnTo>
                  <a:lnTo>
                    <a:pt x="478" y="2796"/>
                  </a:lnTo>
                  <a:lnTo>
                    <a:pt x="594" y="2902"/>
                  </a:lnTo>
                  <a:lnTo>
                    <a:pt x="720" y="2996"/>
                  </a:lnTo>
                  <a:lnTo>
                    <a:pt x="855" y="3078"/>
                  </a:lnTo>
                  <a:lnTo>
                    <a:pt x="998" y="3147"/>
                  </a:lnTo>
                  <a:lnTo>
                    <a:pt x="1148" y="3203"/>
                  </a:lnTo>
                  <a:lnTo>
                    <a:pt x="1305" y="3242"/>
                  </a:lnTo>
                  <a:lnTo>
                    <a:pt x="1467" y="3267"/>
                  </a:lnTo>
                  <a:lnTo>
                    <a:pt x="1635" y="3276"/>
                  </a:lnTo>
                  <a:lnTo>
                    <a:pt x="1802" y="3267"/>
                  </a:lnTo>
                  <a:lnTo>
                    <a:pt x="1964" y="3242"/>
                  </a:lnTo>
                  <a:lnTo>
                    <a:pt x="2120" y="3203"/>
                  </a:lnTo>
                  <a:lnTo>
                    <a:pt x="2271" y="3147"/>
                  </a:lnTo>
                  <a:lnTo>
                    <a:pt x="2414" y="3078"/>
                  </a:lnTo>
                  <a:lnTo>
                    <a:pt x="2549" y="2996"/>
                  </a:lnTo>
                  <a:lnTo>
                    <a:pt x="2675" y="2902"/>
                  </a:lnTo>
                  <a:lnTo>
                    <a:pt x="2790" y="2796"/>
                  </a:lnTo>
                  <a:lnTo>
                    <a:pt x="2896" y="2680"/>
                  </a:lnTo>
                  <a:lnTo>
                    <a:pt x="2990" y="2553"/>
                  </a:lnTo>
                  <a:lnTo>
                    <a:pt x="3071" y="2418"/>
                  </a:lnTo>
                  <a:lnTo>
                    <a:pt x="3141" y="2275"/>
                  </a:lnTo>
                  <a:lnTo>
                    <a:pt x="3196" y="2125"/>
                  </a:lnTo>
                  <a:lnTo>
                    <a:pt x="3236" y="1968"/>
                  </a:lnTo>
                  <a:lnTo>
                    <a:pt x="3261" y="1805"/>
                  </a:lnTo>
                  <a:lnTo>
                    <a:pt x="3270" y="1638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19" name="Freeform 134"/>
            <p:cNvSpPr>
              <a:spLocks noChangeAspect="1"/>
            </p:cNvSpPr>
            <p:nvPr/>
          </p:nvSpPr>
          <p:spPr bwMode="auto">
            <a:xfrm rot="10797209">
              <a:off x="4694263" y="2460605"/>
              <a:ext cx="1422400" cy="1447800"/>
            </a:xfrm>
            <a:custGeom>
              <a:avLst/>
              <a:gdLst/>
              <a:ahLst/>
              <a:cxnLst>
                <a:cxn ang="0">
                  <a:pos x="3138" y="1416"/>
                </a:cxn>
                <a:cxn ang="0">
                  <a:pos x="3076" y="1107"/>
                </a:cxn>
                <a:cxn ang="0">
                  <a:pos x="2957" y="825"/>
                </a:cxn>
                <a:cxn ang="0">
                  <a:pos x="2788" y="573"/>
                </a:cxn>
                <a:cxn ang="0">
                  <a:pos x="2575" y="359"/>
                </a:cxn>
                <a:cxn ang="0">
                  <a:pos x="2323" y="189"/>
                </a:cxn>
                <a:cxn ang="0">
                  <a:pos x="2041" y="70"/>
                </a:cxn>
                <a:cxn ang="0">
                  <a:pos x="1733" y="8"/>
                </a:cxn>
                <a:cxn ang="0">
                  <a:pos x="1412" y="8"/>
                </a:cxn>
                <a:cxn ang="0">
                  <a:pos x="1105" y="70"/>
                </a:cxn>
                <a:cxn ang="0">
                  <a:pos x="823" y="189"/>
                </a:cxn>
                <a:cxn ang="0">
                  <a:pos x="571" y="359"/>
                </a:cxn>
                <a:cxn ang="0">
                  <a:pos x="358" y="573"/>
                </a:cxn>
                <a:cxn ang="0">
                  <a:pos x="189" y="825"/>
                </a:cxn>
                <a:cxn ang="0">
                  <a:pos x="70" y="1107"/>
                </a:cxn>
                <a:cxn ang="0">
                  <a:pos x="8" y="1416"/>
                </a:cxn>
                <a:cxn ang="0">
                  <a:pos x="8" y="1739"/>
                </a:cxn>
                <a:cxn ang="0">
                  <a:pos x="70" y="2047"/>
                </a:cxn>
                <a:cxn ang="0">
                  <a:pos x="189" y="2329"/>
                </a:cxn>
                <a:cxn ang="0">
                  <a:pos x="358" y="2581"/>
                </a:cxn>
                <a:cxn ang="0">
                  <a:pos x="571" y="2795"/>
                </a:cxn>
                <a:cxn ang="0">
                  <a:pos x="823" y="2965"/>
                </a:cxn>
                <a:cxn ang="0">
                  <a:pos x="1105" y="3084"/>
                </a:cxn>
                <a:cxn ang="0">
                  <a:pos x="1412" y="3147"/>
                </a:cxn>
                <a:cxn ang="0">
                  <a:pos x="1733" y="3147"/>
                </a:cxn>
                <a:cxn ang="0">
                  <a:pos x="2041" y="3084"/>
                </a:cxn>
                <a:cxn ang="0">
                  <a:pos x="2323" y="2965"/>
                </a:cxn>
                <a:cxn ang="0">
                  <a:pos x="2575" y="2795"/>
                </a:cxn>
                <a:cxn ang="0">
                  <a:pos x="2788" y="2581"/>
                </a:cxn>
                <a:cxn ang="0">
                  <a:pos x="2957" y="2329"/>
                </a:cxn>
                <a:cxn ang="0">
                  <a:pos x="3076" y="2047"/>
                </a:cxn>
                <a:cxn ang="0">
                  <a:pos x="3138" y="1739"/>
                </a:cxn>
              </a:cxnLst>
              <a:rect l="0" t="0" r="r" b="b"/>
              <a:pathLst>
                <a:path w="3147" h="3156">
                  <a:moveTo>
                    <a:pt x="3147" y="1578"/>
                  </a:moveTo>
                  <a:lnTo>
                    <a:pt x="3138" y="1416"/>
                  </a:lnTo>
                  <a:lnTo>
                    <a:pt x="3114" y="1259"/>
                  </a:lnTo>
                  <a:lnTo>
                    <a:pt x="3076" y="1107"/>
                  </a:lnTo>
                  <a:lnTo>
                    <a:pt x="3022" y="963"/>
                  </a:lnTo>
                  <a:lnTo>
                    <a:pt x="2957" y="825"/>
                  </a:lnTo>
                  <a:lnTo>
                    <a:pt x="2878" y="695"/>
                  </a:lnTo>
                  <a:lnTo>
                    <a:pt x="2788" y="573"/>
                  </a:lnTo>
                  <a:lnTo>
                    <a:pt x="2686" y="461"/>
                  </a:lnTo>
                  <a:lnTo>
                    <a:pt x="2575" y="359"/>
                  </a:lnTo>
                  <a:lnTo>
                    <a:pt x="2453" y="268"/>
                  </a:lnTo>
                  <a:lnTo>
                    <a:pt x="2323" y="189"/>
                  </a:lnTo>
                  <a:lnTo>
                    <a:pt x="2186" y="123"/>
                  </a:lnTo>
                  <a:lnTo>
                    <a:pt x="2041" y="70"/>
                  </a:lnTo>
                  <a:lnTo>
                    <a:pt x="1890" y="32"/>
                  </a:lnTo>
                  <a:lnTo>
                    <a:pt x="1733" y="8"/>
                  </a:lnTo>
                  <a:lnTo>
                    <a:pt x="1573" y="0"/>
                  </a:lnTo>
                  <a:lnTo>
                    <a:pt x="1412" y="8"/>
                  </a:lnTo>
                  <a:lnTo>
                    <a:pt x="1256" y="32"/>
                  </a:lnTo>
                  <a:lnTo>
                    <a:pt x="1105" y="70"/>
                  </a:lnTo>
                  <a:lnTo>
                    <a:pt x="960" y="123"/>
                  </a:lnTo>
                  <a:lnTo>
                    <a:pt x="823" y="189"/>
                  </a:lnTo>
                  <a:lnTo>
                    <a:pt x="692" y="268"/>
                  </a:lnTo>
                  <a:lnTo>
                    <a:pt x="571" y="359"/>
                  </a:lnTo>
                  <a:lnTo>
                    <a:pt x="460" y="461"/>
                  </a:lnTo>
                  <a:lnTo>
                    <a:pt x="358" y="573"/>
                  </a:lnTo>
                  <a:lnTo>
                    <a:pt x="267" y="695"/>
                  </a:lnTo>
                  <a:lnTo>
                    <a:pt x="189" y="825"/>
                  </a:lnTo>
                  <a:lnTo>
                    <a:pt x="123" y="963"/>
                  </a:lnTo>
                  <a:lnTo>
                    <a:pt x="70" y="1107"/>
                  </a:lnTo>
                  <a:lnTo>
                    <a:pt x="31" y="1259"/>
                  </a:lnTo>
                  <a:lnTo>
                    <a:pt x="8" y="1416"/>
                  </a:lnTo>
                  <a:lnTo>
                    <a:pt x="0" y="1578"/>
                  </a:lnTo>
                  <a:lnTo>
                    <a:pt x="8" y="1739"/>
                  </a:lnTo>
                  <a:lnTo>
                    <a:pt x="31" y="1895"/>
                  </a:lnTo>
                  <a:lnTo>
                    <a:pt x="70" y="2047"/>
                  </a:lnTo>
                  <a:lnTo>
                    <a:pt x="123" y="2191"/>
                  </a:lnTo>
                  <a:lnTo>
                    <a:pt x="189" y="2329"/>
                  </a:lnTo>
                  <a:lnTo>
                    <a:pt x="267" y="2460"/>
                  </a:lnTo>
                  <a:lnTo>
                    <a:pt x="358" y="2581"/>
                  </a:lnTo>
                  <a:lnTo>
                    <a:pt x="460" y="2693"/>
                  </a:lnTo>
                  <a:lnTo>
                    <a:pt x="571" y="2795"/>
                  </a:lnTo>
                  <a:lnTo>
                    <a:pt x="692" y="2886"/>
                  </a:lnTo>
                  <a:lnTo>
                    <a:pt x="823" y="2965"/>
                  </a:lnTo>
                  <a:lnTo>
                    <a:pt x="960" y="3031"/>
                  </a:lnTo>
                  <a:lnTo>
                    <a:pt x="1105" y="3084"/>
                  </a:lnTo>
                  <a:lnTo>
                    <a:pt x="1256" y="3123"/>
                  </a:lnTo>
                  <a:lnTo>
                    <a:pt x="1412" y="3147"/>
                  </a:lnTo>
                  <a:lnTo>
                    <a:pt x="1573" y="3156"/>
                  </a:lnTo>
                  <a:lnTo>
                    <a:pt x="1733" y="3147"/>
                  </a:lnTo>
                  <a:lnTo>
                    <a:pt x="1890" y="3123"/>
                  </a:lnTo>
                  <a:lnTo>
                    <a:pt x="2041" y="3084"/>
                  </a:lnTo>
                  <a:lnTo>
                    <a:pt x="2186" y="3031"/>
                  </a:lnTo>
                  <a:lnTo>
                    <a:pt x="2323" y="2965"/>
                  </a:lnTo>
                  <a:lnTo>
                    <a:pt x="2453" y="2886"/>
                  </a:lnTo>
                  <a:lnTo>
                    <a:pt x="2575" y="2795"/>
                  </a:lnTo>
                  <a:lnTo>
                    <a:pt x="2686" y="2693"/>
                  </a:lnTo>
                  <a:lnTo>
                    <a:pt x="2788" y="2581"/>
                  </a:lnTo>
                  <a:lnTo>
                    <a:pt x="2878" y="2460"/>
                  </a:lnTo>
                  <a:lnTo>
                    <a:pt x="2957" y="2329"/>
                  </a:lnTo>
                  <a:lnTo>
                    <a:pt x="3022" y="2191"/>
                  </a:lnTo>
                  <a:lnTo>
                    <a:pt x="3076" y="2047"/>
                  </a:lnTo>
                  <a:lnTo>
                    <a:pt x="3114" y="1895"/>
                  </a:lnTo>
                  <a:lnTo>
                    <a:pt x="3138" y="1739"/>
                  </a:lnTo>
                  <a:lnTo>
                    <a:pt x="3147" y="157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0" name="Freeform 135"/>
            <p:cNvSpPr>
              <a:spLocks noChangeAspect="1"/>
            </p:cNvSpPr>
            <p:nvPr/>
          </p:nvSpPr>
          <p:spPr bwMode="auto">
            <a:xfrm rot="10797209">
              <a:off x="4708551" y="2476480"/>
              <a:ext cx="1393825" cy="1412875"/>
            </a:xfrm>
            <a:custGeom>
              <a:avLst/>
              <a:gdLst/>
              <a:ahLst/>
              <a:cxnLst>
                <a:cxn ang="0">
                  <a:pos x="3075" y="1382"/>
                </a:cxn>
                <a:cxn ang="0">
                  <a:pos x="3014" y="1082"/>
                </a:cxn>
                <a:cxn ang="0">
                  <a:pos x="2897" y="805"/>
                </a:cxn>
                <a:cxn ang="0">
                  <a:pos x="2732" y="560"/>
                </a:cxn>
                <a:cxn ang="0">
                  <a:pos x="2523" y="352"/>
                </a:cxn>
                <a:cxn ang="0">
                  <a:pos x="2277" y="185"/>
                </a:cxn>
                <a:cxn ang="0">
                  <a:pos x="2001" y="70"/>
                </a:cxn>
                <a:cxn ang="0">
                  <a:pos x="1700" y="8"/>
                </a:cxn>
                <a:cxn ang="0">
                  <a:pos x="1384" y="8"/>
                </a:cxn>
                <a:cxn ang="0">
                  <a:pos x="1083" y="70"/>
                </a:cxn>
                <a:cxn ang="0">
                  <a:pos x="807" y="185"/>
                </a:cxn>
                <a:cxn ang="0">
                  <a:pos x="561" y="352"/>
                </a:cxn>
                <a:cxn ang="0">
                  <a:pos x="352" y="560"/>
                </a:cxn>
                <a:cxn ang="0">
                  <a:pos x="186" y="805"/>
                </a:cxn>
                <a:cxn ang="0">
                  <a:pos x="70" y="1082"/>
                </a:cxn>
                <a:cxn ang="0">
                  <a:pos x="8" y="1382"/>
                </a:cxn>
                <a:cxn ang="0">
                  <a:pos x="8" y="1696"/>
                </a:cxn>
                <a:cxn ang="0">
                  <a:pos x="70" y="1997"/>
                </a:cxn>
                <a:cxn ang="0">
                  <a:pos x="186" y="2273"/>
                </a:cxn>
                <a:cxn ang="0">
                  <a:pos x="352" y="2518"/>
                </a:cxn>
                <a:cxn ang="0">
                  <a:pos x="561" y="2727"/>
                </a:cxn>
                <a:cxn ang="0">
                  <a:pos x="807" y="2894"/>
                </a:cxn>
                <a:cxn ang="0">
                  <a:pos x="1083" y="3009"/>
                </a:cxn>
                <a:cxn ang="0">
                  <a:pos x="1384" y="3070"/>
                </a:cxn>
                <a:cxn ang="0">
                  <a:pos x="1700" y="3070"/>
                </a:cxn>
                <a:cxn ang="0">
                  <a:pos x="2001" y="3009"/>
                </a:cxn>
                <a:cxn ang="0">
                  <a:pos x="2277" y="2894"/>
                </a:cxn>
                <a:cxn ang="0">
                  <a:pos x="2523" y="2727"/>
                </a:cxn>
                <a:cxn ang="0">
                  <a:pos x="2732" y="2518"/>
                </a:cxn>
                <a:cxn ang="0">
                  <a:pos x="2897" y="2273"/>
                </a:cxn>
                <a:cxn ang="0">
                  <a:pos x="3014" y="1997"/>
                </a:cxn>
                <a:cxn ang="0">
                  <a:pos x="3075" y="1696"/>
                </a:cxn>
              </a:cxnLst>
              <a:rect l="0" t="0" r="r" b="b"/>
              <a:pathLst>
                <a:path w="3084" h="3080">
                  <a:moveTo>
                    <a:pt x="3084" y="1540"/>
                  </a:moveTo>
                  <a:lnTo>
                    <a:pt x="3075" y="1382"/>
                  </a:lnTo>
                  <a:lnTo>
                    <a:pt x="3053" y="1229"/>
                  </a:lnTo>
                  <a:lnTo>
                    <a:pt x="3014" y="1082"/>
                  </a:lnTo>
                  <a:lnTo>
                    <a:pt x="2963" y="940"/>
                  </a:lnTo>
                  <a:lnTo>
                    <a:pt x="2897" y="805"/>
                  </a:lnTo>
                  <a:lnTo>
                    <a:pt x="2820" y="678"/>
                  </a:lnTo>
                  <a:lnTo>
                    <a:pt x="2732" y="560"/>
                  </a:lnTo>
                  <a:lnTo>
                    <a:pt x="2632" y="451"/>
                  </a:lnTo>
                  <a:lnTo>
                    <a:pt x="2523" y="352"/>
                  </a:lnTo>
                  <a:lnTo>
                    <a:pt x="2404" y="262"/>
                  </a:lnTo>
                  <a:lnTo>
                    <a:pt x="2277" y="185"/>
                  </a:lnTo>
                  <a:lnTo>
                    <a:pt x="2142" y="121"/>
                  </a:lnTo>
                  <a:lnTo>
                    <a:pt x="2001" y="70"/>
                  </a:lnTo>
                  <a:lnTo>
                    <a:pt x="1853" y="31"/>
                  </a:lnTo>
                  <a:lnTo>
                    <a:pt x="1700" y="8"/>
                  </a:lnTo>
                  <a:lnTo>
                    <a:pt x="1542" y="0"/>
                  </a:lnTo>
                  <a:lnTo>
                    <a:pt x="1384" y="8"/>
                  </a:lnTo>
                  <a:lnTo>
                    <a:pt x="1231" y="31"/>
                  </a:lnTo>
                  <a:lnTo>
                    <a:pt x="1083" y="70"/>
                  </a:lnTo>
                  <a:lnTo>
                    <a:pt x="942" y="121"/>
                  </a:lnTo>
                  <a:lnTo>
                    <a:pt x="807" y="185"/>
                  </a:lnTo>
                  <a:lnTo>
                    <a:pt x="680" y="262"/>
                  </a:lnTo>
                  <a:lnTo>
                    <a:pt x="561" y="352"/>
                  </a:lnTo>
                  <a:lnTo>
                    <a:pt x="452" y="451"/>
                  </a:lnTo>
                  <a:lnTo>
                    <a:pt x="352" y="560"/>
                  </a:lnTo>
                  <a:lnTo>
                    <a:pt x="264" y="678"/>
                  </a:lnTo>
                  <a:lnTo>
                    <a:pt x="186" y="805"/>
                  </a:lnTo>
                  <a:lnTo>
                    <a:pt x="121" y="940"/>
                  </a:lnTo>
                  <a:lnTo>
                    <a:pt x="70" y="1082"/>
                  </a:lnTo>
                  <a:lnTo>
                    <a:pt x="31" y="1229"/>
                  </a:lnTo>
                  <a:lnTo>
                    <a:pt x="8" y="1382"/>
                  </a:lnTo>
                  <a:lnTo>
                    <a:pt x="0" y="1540"/>
                  </a:lnTo>
                  <a:lnTo>
                    <a:pt x="8" y="1696"/>
                  </a:lnTo>
                  <a:lnTo>
                    <a:pt x="31" y="1849"/>
                  </a:lnTo>
                  <a:lnTo>
                    <a:pt x="70" y="1997"/>
                  </a:lnTo>
                  <a:lnTo>
                    <a:pt x="121" y="2139"/>
                  </a:lnTo>
                  <a:lnTo>
                    <a:pt x="186" y="2273"/>
                  </a:lnTo>
                  <a:lnTo>
                    <a:pt x="264" y="2400"/>
                  </a:lnTo>
                  <a:lnTo>
                    <a:pt x="352" y="2518"/>
                  </a:lnTo>
                  <a:lnTo>
                    <a:pt x="452" y="2628"/>
                  </a:lnTo>
                  <a:lnTo>
                    <a:pt x="561" y="2727"/>
                  </a:lnTo>
                  <a:lnTo>
                    <a:pt x="680" y="2816"/>
                  </a:lnTo>
                  <a:lnTo>
                    <a:pt x="807" y="2894"/>
                  </a:lnTo>
                  <a:lnTo>
                    <a:pt x="942" y="2958"/>
                  </a:lnTo>
                  <a:lnTo>
                    <a:pt x="1083" y="3009"/>
                  </a:lnTo>
                  <a:lnTo>
                    <a:pt x="1231" y="3048"/>
                  </a:lnTo>
                  <a:lnTo>
                    <a:pt x="1384" y="3070"/>
                  </a:lnTo>
                  <a:lnTo>
                    <a:pt x="1542" y="3080"/>
                  </a:lnTo>
                  <a:lnTo>
                    <a:pt x="1700" y="3070"/>
                  </a:lnTo>
                  <a:lnTo>
                    <a:pt x="1853" y="3048"/>
                  </a:lnTo>
                  <a:lnTo>
                    <a:pt x="2001" y="3009"/>
                  </a:lnTo>
                  <a:lnTo>
                    <a:pt x="2142" y="2958"/>
                  </a:lnTo>
                  <a:lnTo>
                    <a:pt x="2277" y="2894"/>
                  </a:lnTo>
                  <a:lnTo>
                    <a:pt x="2404" y="2816"/>
                  </a:lnTo>
                  <a:lnTo>
                    <a:pt x="2523" y="2727"/>
                  </a:lnTo>
                  <a:lnTo>
                    <a:pt x="2632" y="2628"/>
                  </a:lnTo>
                  <a:lnTo>
                    <a:pt x="2732" y="2518"/>
                  </a:lnTo>
                  <a:lnTo>
                    <a:pt x="2820" y="2400"/>
                  </a:lnTo>
                  <a:lnTo>
                    <a:pt x="2897" y="2273"/>
                  </a:lnTo>
                  <a:lnTo>
                    <a:pt x="2963" y="2139"/>
                  </a:lnTo>
                  <a:lnTo>
                    <a:pt x="3014" y="1997"/>
                  </a:lnTo>
                  <a:lnTo>
                    <a:pt x="3053" y="1849"/>
                  </a:lnTo>
                  <a:lnTo>
                    <a:pt x="3075" y="1696"/>
                  </a:lnTo>
                  <a:lnTo>
                    <a:pt x="3084" y="1540"/>
                  </a:lnTo>
                  <a:close/>
                </a:path>
              </a:pathLst>
            </a:custGeom>
            <a:solidFill>
              <a:srgbClr val="F8F8F8"/>
            </a:solidFill>
            <a:ln w="0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1" name="Freeform 136"/>
            <p:cNvSpPr>
              <a:spLocks noChangeAspect="1"/>
            </p:cNvSpPr>
            <p:nvPr/>
          </p:nvSpPr>
          <p:spPr bwMode="auto">
            <a:xfrm rot="10797209">
              <a:off x="5095901" y="2757467"/>
              <a:ext cx="669925" cy="893763"/>
            </a:xfrm>
            <a:custGeom>
              <a:avLst/>
              <a:gdLst/>
              <a:ahLst/>
              <a:cxnLst>
                <a:cxn ang="0">
                  <a:pos x="447" y="15"/>
                </a:cxn>
                <a:cxn ang="0">
                  <a:pos x="386" y="299"/>
                </a:cxn>
                <a:cxn ang="0">
                  <a:pos x="293" y="646"/>
                </a:cxn>
                <a:cxn ang="0">
                  <a:pos x="140" y="1111"/>
                </a:cxn>
                <a:cxn ang="0">
                  <a:pos x="0" y="1488"/>
                </a:cxn>
                <a:cxn ang="0">
                  <a:pos x="0" y="1502"/>
                </a:cxn>
                <a:cxn ang="0">
                  <a:pos x="741" y="1502"/>
                </a:cxn>
                <a:cxn ang="0">
                  <a:pos x="741" y="1728"/>
                </a:cxn>
                <a:cxn ang="0">
                  <a:pos x="371" y="1728"/>
                </a:cxn>
                <a:cxn ang="0">
                  <a:pos x="371" y="1953"/>
                </a:cxn>
                <a:cxn ang="0">
                  <a:pos x="1250" y="1953"/>
                </a:cxn>
                <a:cxn ang="0">
                  <a:pos x="1250" y="1743"/>
                </a:cxn>
                <a:cxn ang="0">
                  <a:pos x="1018" y="1743"/>
                </a:cxn>
                <a:cxn ang="0">
                  <a:pos x="1033" y="1488"/>
                </a:cxn>
                <a:cxn ang="0">
                  <a:pos x="1481" y="1488"/>
                </a:cxn>
                <a:cxn ang="0">
                  <a:pos x="1465" y="991"/>
                </a:cxn>
                <a:cxn ang="0">
                  <a:pos x="1218" y="991"/>
                </a:cxn>
                <a:cxn ang="0">
                  <a:pos x="1234" y="1277"/>
                </a:cxn>
                <a:cxn ang="0">
                  <a:pos x="1018" y="1277"/>
                </a:cxn>
                <a:cxn ang="0">
                  <a:pos x="1003" y="15"/>
                </a:cxn>
                <a:cxn ang="0">
                  <a:pos x="725" y="15"/>
                </a:cxn>
                <a:cxn ang="0">
                  <a:pos x="725" y="1293"/>
                </a:cxn>
                <a:cxn ang="0">
                  <a:pos x="325" y="1277"/>
                </a:cxn>
                <a:cxn ang="0">
                  <a:pos x="432" y="946"/>
                </a:cxn>
                <a:cxn ang="0">
                  <a:pos x="555" y="541"/>
                </a:cxn>
                <a:cxn ang="0">
                  <a:pos x="617" y="255"/>
                </a:cxn>
                <a:cxn ang="0">
                  <a:pos x="664" y="0"/>
                </a:cxn>
                <a:cxn ang="0">
                  <a:pos x="664" y="0"/>
                </a:cxn>
                <a:cxn ang="0">
                  <a:pos x="447" y="15"/>
                </a:cxn>
              </a:cxnLst>
              <a:rect l="0" t="0" r="r" b="b"/>
              <a:pathLst>
                <a:path w="1481" h="1953">
                  <a:moveTo>
                    <a:pt x="447" y="15"/>
                  </a:moveTo>
                  <a:lnTo>
                    <a:pt x="386" y="299"/>
                  </a:lnTo>
                  <a:lnTo>
                    <a:pt x="293" y="646"/>
                  </a:lnTo>
                  <a:lnTo>
                    <a:pt x="140" y="1111"/>
                  </a:lnTo>
                  <a:lnTo>
                    <a:pt x="0" y="1488"/>
                  </a:lnTo>
                  <a:lnTo>
                    <a:pt x="0" y="1502"/>
                  </a:lnTo>
                  <a:lnTo>
                    <a:pt x="741" y="1502"/>
                  </a:lnTo>
                  <a:lnTo>
                    <a:pt x="741" y="1728"/>
                  </a:lnTo>
                  <a:lnTo>
                    <a:pt x="371" y="1728"/>
                  </a:lnTo>
                  <a:lnTo>
                    <a:pt x="371" y="1953"/>
                  </a:lnTo>
                  <a:lnTo>
                    <a:pt x="1250" y="1953"/>
                  </a:lnTo>
                  <a:lnTo>
                    <a:pt x="1250" y="1743"/>
                  </a:lnTo>
                  <a:lnTo>
                    <a:pt x="1018" y="1743"/>
                  </a:lnTo>
                  <a:lnTo>
                    <a:pt x="1033" y="1488"/>
                  </a:lnTo>
                  <a:lnTo>
                    <a:pt x="1481" y="1488"/>
                  </a:lnTo>
                  <a:lnTo>
                    <a:pt x="1465" y="991"/>
                  </a:lnTo>
                  <a:lnTo>
                    <a:pt x="1218" y="991"/>
                  </a:lnTo>
                  <a:lnTo>
                    <a:pt x="1234" y="1277"/>
                  </a:lnTo>
                  <a:lnTo>
                    <a:pt x="1018" y="1277"/>
                  </a:lnTo>
                  <a:lnTo>
                    <a:pt x="1003" y="15"/>
                  </a:lnTo>
                  <a:lnTo>
                    <a:pt x="725" y="15"/>
                  </a:lnTo>
                  <a:lnTo>
                    <a:pt x="725" y="1293"/>
                  </a:lnTo>
                  <a:lnTo>
                    <a:pt x="325" y="1277"/>
                  </a:lnTo>
                  <a:lnTo>
                    <a:pt x="432" y="946"/>
                  </a:lnTo>
                  <a:lnTo>
                    <a:pt x="555" y="541"/>
                  </a:lnTo>
                  <a:lnTo>
                    <a:pt x="617" y="255"/>
                  </a:lnTo>
                  <a:lnTo>
                    <a:pt x="664" y="0"/>
                  </a:lnTo>
                  <a:lnTo>
                    <a:pt x="664" y="0"/>
                  </a:lnTo>
                  <a:lnTo>
                    <a:pt x="447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2" name="Freeform 137"/>
            <p:cNvSpPr>
              <a:spLocks noChangeAspect="1"/>
            </p:cNvSpPr>
            <p:nvPr/>
          </p:nvSpPr>
          <p:spPr bwMode="auto">
            <a:xfrm rot="10797209">
              <a:off x="5391176" y="4024292"/>
              <a:ext cx="61912" cy="34925"/>
            </a:xfrm>
            <a:custGeom>
              <a:avLst/>
              <a:gdLst/>
              <a:ahLst/>
              <a:cxnLst>
                <a:cxn ang="0">
                  <a:pos x="138" y="37"/>
                </a:cxn>
                <a:cxn ang="0">
                  <a:pos x="118" y="10"/>
                </a:cxn>
                <a:cxn ang="0">
                  <a:pos x="69" y="0"/>
                </a:cxn>
                <a:cxn ang="0">
                  <a:pos x="19" y="10"/>
                </a:cxn>
                <a:cxn ang="0">
                  <a:pos x="0" y="37"/>
                </a:cxn>
                <a:cxn ang="0">
                  <a:pos x="19" y="63"/>
                </a:cxn>
                <a:cxn ang="0">
                  <a:pos x="69" y="75"/>
                </a:cxn>
                <a:cxn ang="0">
                  <a:pos x="118" y="63"/>
                </a:cxn>
                <a:cxn ang="0">
                  <a:pos x="138" y="37"/>
                </a:cxn>
              </a:cxnLst>
              <a:rect l="0" t="0" r="r" b="b"/>
              <a:pathLst>
                <a:path w="138" h="75">
                  <a:moveTo>
                    <a:pt x="138" y="37"/>
                  </a:moveTo>
                  <a:lnTo>
                    <a:pt x="118" y="10"/>
                  </a:lnTo>
                  <a:lnTo>
                    <a:pt x="69" y="0"/>
                  </a:lnTo>
                  <a:lnTo>
                    <a:pt x="19" y="10"/>
                  </a:lnTo>
                  <a:lnTo>
                    <a:pt x="0" y="37"/>
                  </a:lnTo>
                  <a:lnTo>
                    <a:pt x="19" y="63"/>
                  </a:lnTo>
                  <a:lnTo>
                    <a:pt x="69" y="75"/>
                  </a:lnTo>
                  <a:lnTo>
                    <a:pt x="118" y="63"/>
                  </a:lnTo>
                  <a:lnTo>
                    <a:pt x="138" y="3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3" name="Freeform 138"/>
            <p:cNvSpPr>
              <a:spLocks noChangeAspect="1"/>
            </p:cNvSpPr>
            <p:nvPr/>
          </p:nvSpPr>
          <p:spPr bwMode="auto">
            <a:xfrm rot="10797209">
              <a:off x="5253063" y="4006830"/>
              <a:ext cx="39688" cy="39687"/>
            </a:xfrm>
            <a:custGeom>
              <a:avLst/>
              <a:gdLst/>
              <a:ahLst/>
              <a:cxnLst>
                <a:cxn ang="0">
                  <a:pos x="93" y="45"/>
                </a:cxn>
                <a:cxn ang="0">
                  <a:pos x="79" y="13"/>
                </a:cxn>
                <a:cxn ang="0">
                  <a:pos x="46" y="0"/>
                </a:cxn>
                <a:cxn ang="0">
                  <a:pos x="12" y="13"/>
                </a:cxn>
                <a:cxn ang="0">
                  <a:pos x="0" y="45"/>
                </a:cxn>
                <a:cxn ang="0">
                  <a:pos x="12" y="75"/>
                </a:cxn>
                <a:cxn ang="0">
                  <a:pos x="46" y="89"/>
                </a:cxn>
                <a:cxn ang="0">
                  <a:pos x="79" y="75"/>
                </a:cxn>
                <a:cxn ang="0">
                  <a:pos x="93" y="45"/>
                </a:cxn>
              </a:cxnLst>
              <a:rect l="0" t="0" r="r" b="b"/>
              <a:pathLst>
                <a:path w="93" h="89">
                  <a:moveTo>
                    <a:pt x="93" y="45"/>
                  </a:moveTo>
                  <a:lnTo>
                    <a:pt x="79" y="13"/>
                  </a:lnTo>
                  <a:lnTo>
                    <a:pt x="46" y="0"/>
                  </a:lnTo>
                  <a:lnTo>
                    <a:pt x="12" y="13"/>
                  </a:lnTo>
                  <a:lnTo>
                    <a:pt x="0" y="45"/>
                  </a:lnTo>
                  <a:lnTo>
                    <a:pt x="12" y="75"/>
                  </a:lnTo>
                  <a:lnTo>
                    <a:pt x="46" y="89"/>
                  </a:lnTo>
                  <a:lnTo>
                    <a:pt x="79" y="75"/>
                  </a:lnTo>
                  <a:lnTo>
                    <a:pt x="93" y="4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4" name="Freeform 139"/>
            <p:cNvSpPr>
              <a:spLocks noChangeAspect="1"/>
            </p:cNvSpPr>
            <p:nvPr/>
          </p:nvSpPr>
          <p:spPr bwMode="auto">
            <a:xfrm rot="10797209">
              <a:off x="5788051" y="4203680"/>
              <a:ext cx="22225" cy="76200"/>
            </a:xfrm>
            <a:custGeom>
              <a:avLst/>
              <a:gdLst/>
              <a:ahLst/>
              <a:cxnLst>
                <a:cxn ang="0">
                  <a:pos x="48" y="83"/>
                </a:cxn>
                <a:cxn ang="0">
                  <a:pos x="41" y="24"/>
                </a:cxn>
                <a:cxn ang="0">
                  <a:pos x="24" y="0"/>
                </a:cxn>
                <a:cxn ang="0">
                  <a:pos x="7" y="24"/>
                </a:cxn>
                <a:cxn ang="0">
                  <a:pos x="0" y="83"/>
                </a:cxn>
                <a:cxn ang="0">
                  <a:pos x="7" y="141"/>
                </a:cxn>
                <a:cxn ang="0">
                  <a:pos x="24" y="166"/>
                </a:cxn>
                <a:cxn ang="0">
                  <a:pos x="41" y="141"/>
                </a:cxn>
                <a:cxn ang="0">
                  <a:pos x="48" y="83"/>
                </a:cxn>
              </a:cxnLst>
              <a:rect l="0" t="0" r="r" b="b"/>
              <a:pathLst>
                <a:path w="48" h="166">
                  <a:moveTo>
                    <a:pt x="48" y="83"/>
                  </a:moveTo>
                  <a:lnTo>
                    <a:pt x="41" y="24"/>
                  </a:lnTo>
                  <a:lnTo>
                    <a:pt x="24" y="0"/>
                  </a:lnTo>
                  <a:lnTo>
                    <a:pt x="7" y="24"/>
                  </a:lnTo>
                  <a:lnTo>
                    <a:pt x="0" y="83"/>
                  </a:lnTo>
                  <a:lnTo>
                    <a:pt x="7" y="141"/>
                  </a:lnTo>
                  <a:lnTo>
                    <a:pt x="24" y="166"/>
                  </a:lnTo>
                  <a:lnTo>
                    <a:pt x="41" y="141"/>
                  </a:lnTo>
                  <a:lnTo>
                    <a:pt x="48" y="83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5" name="Freeform 140"/>
            <p:cNvSpPr>
              <a:spLocks noChangeAspect="1"/>
            </p:cNvSpPr>
            <p:nvPr/>
          </p:nvSpPr>
          <p:spPr bwMode="auto">
            <a:xfrm rot="10797209">
              <a:off x="5734076" y="4102080"/>
              <a:ext cx="69850" cy="46037"/>
            </a:xfrm>
            <a:custGeom>
              <a:avLst/>
              <a:gdLst/>
              <a:ahLst/>
              <a:cxnLst>
                <a:cxn ang="0">
                  <a:pos x="154" y="52"/>
                </a:cxn>
                <a:cxn ang="0">
                  <a:pos x="132" y="14"/>
                </a:cxn>
                <a:cxn ang="0">
                  <a:pos x="77" y="0"/>
                </a:cxn>
                <a:cxn ang="0">
                  <a:pos x="22" y="14"/>
                </a:cxn>
                <a:cxn ang="0">
                  <a:pos x="0" y="52"/>
                </a:cxn>
                <a:cxn ang="0">
                  <a:pos x="22" y="88"/>
                </a:cxn>
                <a:cxn ang="0">
                  <a:pos x="77" y="104"/>
                </a:cxn>
                <a:cxn ang="0">
                  <a:pos x="132" y="88"/>
                </a:cxn>
                <a:cxn ang="0">
                  <a:pos x="154" y="52"/>
                </a:cxn>
              </a:cxnLst>
              <a:rect l="0" t="0" r="r" b="b"/>
              <a:pathLst>
                <a:path w="154" h="104">
                  <a:moveTo>
                    <a:pt x="154" y="52"/>
                  </a:moveTo>
                  <a:lnTo>
                    <a:pt x="132" y="14"/>
                  </a:lnTo>
                  <a:lnTo>
                    <a:pt x="77" y="0"/>
                  </a:lnTo>
                  <a:lnTo>
                    <a:pt x="22" y="14"/>
                  </a:lnTo>
                  <a:lnTo>
                    <a:pt x="0" y="52"/>
                  </a:lnTo>
                  <a:lnTo>
                    <a:pt x="22" y="88"/>
                  </a:lnTo>
                  <a:lnTo>
                    <a:pt x="77" y="104"/>
                  </a:lnTo>
                  <a:lnTo>
                    <a:pt x="132" y="88"/>
                  </a:lnTo>
                  <a:lnTo>
                    <a:pt x="154" y="52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6" name="Freeform 141"/>
            <p:cNvSpPr>
              <a:spLocks noChangeAspect="1"/>
            </p:cNvSpPr>
            <p:nvPr/>
          </p:nvSpPr>
          <p:spPr bwMode="auto">
            <a:xfrm rot="10797209">
              <a:off x="4908576" y="3881417"/>
              <a:ext cx="1023937" cy="835025"/>
            </a:xfrm>
            <a:custGeom>
              <a:avLst/>
              <a:gdLst/>
              <a:ahLst/>
              <a:cxnLst>
                <a:cxn ang="0">
                  <a:pos x="1047" y="0"/>
                </a:cxn>
                <a:cxn ang="0">
                  <a:pos x="1186" y="16"/>
                </a:cxn>
                <a:cxn ang="0">
                  <a:pos x="1186" y="151"/>
                </a:cxn>
                <a:cxn ang="0">
                  <a:pos x="1279" y="151"/>
                </a:cxn>
                <a:cxn ang="0">
                  <a:pos x="1248" y="286"/>
                </a:cxn>
                <a:cxn ang="0">
                  <a:pos x="1186" y="286"/>
                </a:cxn>
                <a:cxn ang="0">
                  <a:pos x="1186" y="392"/>
                </a:cxn>
                <a:cxn ang="0">
                  <a:pos x="1232" y="406"/>
                </a:cxn>
                <a:cxn ang="0">
                  <a:pos x="1264" y="406"/>
                </a:cxn>
                <a:cxn ang="0">
                  <a:pos x="1325" y="481"/>
                </a:cxn>
                <a:cxn ang="0">
                  <a:pos x="1325" y="526"/>
                </a:cxn>
                <a:cxn ang="0">
                  <a:pos x="1494" y="481"/>
                </a:cxn>
                <a:cxn ang="0">
                  <a:pos x="1648" y="437"/>
                </a:cxn>
                <a:cxn ang="0">
                  <a:pos x="1926" y="512"/>
                </a:cxn>
                <a:cxn ang="0">
                  <a:pos x="1987" y="587"/>
                </a:cxn>
                <a:cxn ang="0">
                  <a:pos x="1987" y="677"/>
                </a:cxn>
                <a:cxn ang="0">
                  <a:pos x="2096" y="737"/>
                </a:cxn>
                <a:cxn ang="0">
                  <a:pos x="2250" y="827"/>
                </a:cxn>
                <a:cxn ang="0">
                  <a:pos x="2265" y="918"/>
                </a:cxn>
                <a:cxn ang="0">
                  <a:pos x="2219" y="1083"/>
                </a:cxn>
                <a:cxn ang="0">
                  <a:pos x="2111" y="1249"/>
                </a:cxn>
                <a:cxn ang="0">
                  <a:pos x="1987" y="1428"/>
                </a:cxn>
                <a:cxn ang="0">
                  <a:pos x="1926" y="1564"/>
                </a:cxn>
                <a:cxn ang="0">
                  <a:pos x="1926" y="1803"/>
                </a:cxn>
                <a:cxn ang="0">
                  <a:pos x="1695" y="1729"/>
                </a:cxn>
                <a:cxn ang="0">
                  <a:pos x="1325" y="1654"/>
                </a:cxn>
                <a:cxn ang="0">
                  <a:pos x="1017" y="1654"/>
                </a:cxn>
                <a:cxn ang="0">
                  <a:pos x="585" y="1759"/>
                </a:cxn>
                <a:cxn ang="0">
                  <a:pos x="431" y="1819"/>
                </a:cxn>
                <a:cxn ang="0">
                  <a:pos x="415" y="1609"/>
                </a:cxn>
                <a:cxn ang="0">
                  <a:pos x="323" y="1444"/>
                </a:cxn>
                <a:cxn ang="0">
                  <a:pos x="183" y="1263"/>
                </a:cxn>
                <a:cxn ang="0">
                  <a:pos x="76" y="1098"/>
                </a:cxn>
                <a:cxn ang="0">
                  <a:pos x="0" y="963"/>
                </a:cxn>
                <a:cxn ang="0">
                  <a:pos x="29" y="812"/>
                </a:cxn>
                <a:cxn ang="0">
                  <a:pos x="92" y="752"/>
                </a:cxn>
                <a:cxn ang="0">
                  <a:pos x="183" y="737"/>
                </a:cxn>
                <a:cxn ang="0">
                  <a:pos x="246" y="647"/>
                </a:cxn>
                <a:cxn ang="0">
                  <a:pos x="276" y="526"/>
                </a:cxn>
                <a:cxn ang="0">
                  <a:pos x="400" y="466"/>
                </a:cxn>
                <a:cxn ang="0">
                  <a:pos x="601" y="466"/>
                </a:cxn>
                <a:cxn ang="0">
                  <a:pos x="708" y="512"/>
                </a:cxn>
                <a:cxn ang="0">
                  <a:pos x="924" y="541"/>
                </a:cxn>
                <a:cxn ang="0">
                  <a:pos x="940" y="392"/>
                </a:cxn>
                <a:cxn ang="0">
                  <a:pos x="1078" y="346"/>
                </a:cxn>
                <a:cxn ang="0">
                  <a:pos x="1078" y="286"/>
                </a:cxn>
                <a:cxn ang="0">
                  <a:pos x="940" y="286"/>
                </a:cxn>
                <a:cxn ang="0">
                  <a:pos x="924" y="136"/>
                </a:cxn>
                <a:cxn ang="0">
                  <a:pos x="1062" y="136"/>
                </a:cxn>
                <a:cxn ang="0">
                  <a:pos x="1062" y="136"/>
                </a:cxn>
                <a:cxn ang="0">
                  <a:pos x="1047" y="0"/>
                </a:cxn>
              </a:cxnLst>
              <a:rect l="0" t="0" r="r" b="b"/>
              <a:pathLst>
                <a:path w="2265" h="1819">
                  <a:moveTo>
                    <a:pt x="1047" y="0"/>
                  </a:moveTo>
                  <a:lnTo>
                    <a:pt x="1186" y="16"/>
                  </a:lnTo>
                  <a:lnTo>
                    <a:pt x="1186" y="151"/>
                  </a:lnTo>
                  <a:lnTo>
                    <a:pt x="1279" y="151"/>
                  </a:lnTo>
                  <a:lnTo>
                    <a:pt x="1248" y="286"/>
                  </a:lnTo>
                  <a:lnTo>
                    <a:pt x="1186" y="286"/>
                  </a:lnTo>
                  <a:lnTo>
                    <a:pt x="1186" y="392"/>
                  </a:lnTo>
                  <a:lnTo>
                    <a:pt x="1232" y="406"/>
                  </a:lnTo>
                  <a:lnTo>
                    <a:pt x="1264" y="406"/>
                  </a:lnTo>
                  <a:lnTo>
                    <a:pt x="1325" y="481"/>
                  </a:lnTo>
                  <a:lnTo>
                    <a:pt x="1325" y="526"/>
                  </a:lnTo>
                  <a:lnTo>
                    <a:pt x="1494" y="481"/>
                  </a:lnTo>
                  <a:lnTo>
                    <a:pt x="1648" y="437"/>
                  </a:lnTo>
                  <a:lnTo>
                    <a:pt x="1926" y="512"/>
                  </a:lnTo>
                  <a:lnTo>
                    <a:pt x="1987" y="587"/>
                  </a:lnTo>
                  <a:lnTo>
                    <a:pt x="1987" y="677"/>
                  </a:lnTo>
                  <a:lnTo>
                    <a:pt x="2096" y="737"/>
                  </a:lnTo>
                  <a:lnTo>
                    <a:pt x="2250" y="827"/>
                  </a:lnTo>
                  <a:lnTo>
                    <a:pt x="2265" y="918"/>
                  </a:lnTo>
                  <a:lnTo>
                    <a:pt x="2219" y="1083"/>
                  </a:lnTo>
                  <a:lnTo>
                    <a:pt x="2111" y="1249"/>
                  </a:lnTo>
                  <a:lnTo>
                    <a:pt x="1987" y="1428"/>
                  </a:lnTo>
                  <a:lnTo>
                    <a:pt x="1926" y="1564"/>
                  </a:lnTo>
                  <a:lnTo>
                    <a:pt x="1926" y="1803"/>
                  </a:lnTo>
                  <a:lnTo>
                    <a:pt x="1695" y="1729"/>
                  </a:lnTo>
                  <a:lnTo>
                    <a:pt x="1325" y="1654"/>
                  </a:lnTo>
                  <a:lnTo>
                    <a:pt x="1017" y="1654"/>
                  </a:lnTo>
                  <a:lnTo>
                    <a:pt x="585" y="1759"/>
                  </a:lnTo>
                  <a:lnTo>
                    <a:pt x="431" y="1819"/>
                  </a:lnTo>
                  <a:lnTo>
                    <a:pt x="415" y="1609"/>
                  </a:lnTo>
                  <a:lnTo>
                    <a:pt x="323" y="1444"/>
                  </a:lnTo>
                  <a:lnTo>
                    <a:pt x="183" y="1263"/>
                  </a:lnTo>
                  <a:lnTo>
                    <a:pt x="76" y="1098"/>
                  </a:lnTo>
                  <a:lnTo>
                    <a:pt x="0" y="963"/>
                  </a:lnTo>
                  <a:lnTo>
                    <a:pt x="29" y="812"/>
                  </a:lnTo>
                  <a:lnTo>
                    <a:pt x="92" y="752"/>
                  </a:lnTo>
                  <a:lnTo>
                    <a:pt x="183" y="737"/>
                  </a:lnTo>
                  <a:lnTo>
                    <a:pt x="246" y="647"/>
                  </a:lnTo>
                  <a:lnTo>
                    <a:pt x="276" y="526"/>
                  </a:lnTo>
                  <a:lnTo>
                    <a:pt x="400" y="466"/>
                  </a:lnTo>
                  <a:lnTo>
                    <a:pt x="601" y="466"/>
                  </a:lnTo>
                  <a:lnTo>
                    <a:pt x="708" y="512"/>
                  </a:lnTo>
                  <a:lnTo>
                    <a:pt x="924" y="541"/>
                  </a:lnTo>
                  <a:lnTo>
                    <a:pt x="940" y="392"/>
                  </a:lnTo>
                  <a:lnTo>
                    <a:pt x="1078" y="346"/>
                  </a:lnTo>
                  <a:lnTo>
                    <a:pt x="1078" y="286"/>
                  </a:lnTo>
                  <a:lnTo>
                    <a:pt x="940" y="286"/>
                  </a:lnTo>
                  <a:lnTo>
                    <a:pt x="924" y="136"/>
                  </a:lnTo>
                  <a:lnTo>
                    <a:pt x="1062" y="136"/>
                  </a:lnTo>
                  <a:lnTo>
                    <a:pt x="1062" y="136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27" name="Freeform 142"/>
            <p:cNvSpPr>
              <a:spLocks noChangeAspect="1"/>
            </p:cNvSpPr>
            <p:nvPr/>
          </p:nvSpPr>
          <p:spPr bwMode="auto">
            <a:xfrm rot="10797209">
              <a:off x="5697563" y="4238605"/>
              <a:ext cx="96838" cy="171450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0" y="60"/>
                </a:cxn>
                <a:cxn ang="0">
                  <a:pos x="0" y="134"/>
                </a:cxn>
                <a:cxn ang="0">
                  <a:pos x="16" y="195"/>
                </a:cxn>
                <a:cxn ang="0">
                  <a:pos x="62" y="255"/>
                </a:cxn>
                <a:cxn ang="0">
                  <a:pos x="215" y="375"/>
                </a:cxn>
                <a:cxn ang="0">
                  <a:pos x="201" y="331"/>
                </a:cxn>
                <a:cxn ang="0">
                  <a:pos x="201" y="240"/>
                </a:cxn>
                <a:cxn ang="0">
                  <a:pos x="124" y="240"/>
                </a:cxn>
                <a:cxn ang="0">
                  <a:pos x="124" y="180"/>
                </a:cxn>
                <a:cxn ang="0">
                  <a:pos x="108" y="149"/>
                </a:cxn>
                <a:cxn ang="0">
                  <a:pos x="108" y="74"/>
                </a:cxn>
                <a:cxn ang="0">
                  <a:pos x="77" y="74"/>
                </a:cxn>
                <a:cxn ang="0">
                  <a:pos x="77" y="74"/>
                </a:cxn>
                <a:cxn ang="0">
                  <a:pos x="77" y="0"/>
                </a:cxn>
              </a:cxnLst>
              <a:rect l="0" t="0" r="r" b="b"/>
              <a:pathLst>
                <a:path w="215" h="375">
                  <a:moveTo>
                    <a:pt x="77" y="0"/>
                  </a:moveTo>
                  <a:lnTo>
                    <a:pt x="0" y="60"/>
                  </a:lnTo>
                  <a:lnTo>
                    <a:pt x="0" y="134"/>
                  </a:lnTo>
                  <a:lnTo>
                    <a:pt x="16" y="195"/>
                  </a:lnTo>
                  <a:lnTo>
                    <a:pt x="62" y="255"/>
                  </a:lnTo>
                  <a:lnTo>
                    <a:pt x="215" y="375"/>
                  </a:lnTo>
                  <a:lnTo>
                    <a:pt x="201" y="331"/>
                  </a:lnTo>
                  <a:lnTo>
                    <a:pt x="201" y="240"/>
                  </a:lnTo>
                  <a:lnTo>
                    <a:pt x="124" y="240"/>
                  </a:lnTo>
                  <a:lnTo>
                    <a:pt x="124" y="180"/>
                  </a:lnTo>
                  <a:lnTo>
                    <a:pt x="108" y="149"/>
                  </a:lnTo>
                  <a:lnTo>
                    <a:pt x="108" y="74"/>
                  </a:lnTo>
                  <a:lnTo>
                    <a:pt x="77" y="74"/>
                  </a:lnTo>
                  <a:lnTo>
                    <a:pt x="77" y="74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8" name="Freeform 143"/>
            <p:cNvSpPr>
              <a:spLocks noChangeAspect="1"/>
            </p:cNvSpPr>
            <p:nvPr/>
          </p:nvSpPr>
          <p:spPr bwMode="auto">
            <a:xfrm rot="10797209">
              <a:off x="5480076" y="4316392"/>
              <a:ext cx="20637" cy="65088"/>
            </a:xfrm>
            <a:custGeom>
              <a:avLst/>
              <a:gdLst/>
              <a:ahLst/>
              <a:cxnLst>
                <a:cxn ang="0">
                  <a:pos x="48" y="74"/>
                </a:cxn>
                <a:cxn ang="0">
                  <a:pos x="24" y="0"/>
                </a:cxn>
                <a:cxn ang="0">
                  <a:pos x="0" y="74"/>
                </a:cxn>
                <a:cxn ang="0">
                  <a:pos x="24" y="149"/>
                </a:cxn>
                <a:cxn ang="0">
                  <a:pos x="48" y="74"/>
                </a:cxn>
              </a:cxnLst>
              <a:rect l="0" t="0" r="r" b="b"/>
              <a:pathLst>
                <a:path w="48" h="149">
                  <a:moveTo>
                    <a:pt x="48" y="74"/>
                  </a:moveTo>
                  <a:lnTo>
                    <a:pt x="24" y="0"/>
                  </a:lnTo>
                  <a:lnTo>
                    <a:pt x="0" y="74"/>
                  </a:lnTo>
                  <a:lnTo>
                    <a:pt x="24" y="149"/>
                  </a:lnTo>
                  <a:lnTo>
                    <a:pt x="48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9" name="Freeform 144"/>
            <p:cNvSpPr>
              <a:spLocks noChangeAspect="1"/>
            </p:cNvSpPr>
            <p:nvPr/>
          </p:nvSpPr>
          <p:spPr bwMode="auto">
            <a:xfrm rot="10797209">
              <a:off x="5292751" y="4310042"/>
              <a:ext cx="23812" cy="68263"/>
            </a:xfrm>
            <a:custGeom>
              <a:avLst/>
              <a:gdLst/>
              <a:ahLst/>
              <a:cxnLst>
                <a:cxn ang="0">
                  <a:pos x="46" y="75"/>
                </a:cxn>
                <a:cxn ang="0">
                  <a:pos x="23" y="0"/>
                </a:cxn>
                <a:cxn ang="0">
                  <a:pos x="0" y="75"/>
                </a:cxn>
                <a:cxn ang="0">
                  <a:pos x="23" y="150"/>
                </a:cxn>
                <a:cxn ang="0">
                  <a:pos x="46" y="75"/>
                </a:cxn>
              </a:cxnLst>
              <a:rect l="0" t="0" r="r" b="b"/>
              <a:pathLst>
                <a:path w="46" h="150">
                  <a:moveTo>
                    <a:pt x="46" y="75"/>
                  </a:moveTo>
                  <a:lnTo>
                    <a:pt x="23" y="0"/>
                  </a:lnTo>
                  <a:lnTo>
                    <a:pt x="0" y="75"/>
                  </a:lnTo>
                  <a:lnTo>
                    <a:pt x="23" y="150"/>
                  </a:lnTo>
                  <a:lnTo>
                    <a:pt x="4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0" name="Freeform 145"/>
            <p:cNvSpPr>
              <a:spLocks noChangeAspect="1"/>
            </p:cNvSpPr>
            <p:nvPr/>
          </p:nvSpPr>
          <p:spPr bwMode="auto">
            <a:xfrm rot="10797209">
              <a:off x="5216551" y="3962380"/>
              <a:ext cx="458787" cy="111125"/>
            </a:xfrm>
            <a:custGeom>
              <a:avLst/>
              <a:gdLst/>
              <a:ahLst/>
              <a:cxnLst>
                <a:cxn ang="0">
                  <a:pos x="0" y="121"/>
                </a:cxn>
                <a:cxn ang="0">
                  <a:pos x="170" y="60"/>
                </a:cxn>
                <a:cxn ang="0">
                  <a:pos x="385" y="15"/>
                </a:cxn>
                <a:cxn ang="0">
                  <a:pos x="632" y="0"/>
                </a:cxn>
                <a:cxn ang="0">
                  <a:pos x="864" y="30"/>
                </a:cxn>
                <a:cxn ang="0">
                  <a:pos x="1002" y="45"/>
                </a:cxn>
                <a:cxn ang="0">
                  <a:pos x="1018" y="195"/>
                </a:cxn>
                <a:cxn ang="0">
                  <a:pos x="817" y="165"/>
                </a:cxn>
                <a:cxn ang="0">
                  <a:pos x="478" y="150"/>
                </a:cxn>
                <a:cxn ang="0">
                  <a:pos x="309" y="150"/>
                </a:cxn>
                <a:cxn ang="0">
                  <a:pos x="201" y="210"/>
                </a:cxn>
                <a:cxn ang="0">
                  <a:pos x="32" y="241"/>
                </a:cxn>
                <a:cxn ang="0">
                  <a:pos x="32" y="241"/>
                </a:cxn>
                <a:cxn ang="0">
                  <a:pos x="0" y="121"/>
                </a:cxn>
              </a:cxnLst>
              <a:rect l="0" t="0" r="r" b="b"/>
              <a:pathLst>
                <a:path w="1018" h="241">
                  <a:moveTo>
                    <a:pt x="0" y="121"/>
                  </a:moveTo>
                  <a:lnTo>
                    <a:pt x="170" y="60"/>
                  </a:lnTo>
                  <a:lnTo>
                    <a:pt x="385" y="15"/>
                  </a:lnTo>
                  <a:lnTo>
                    <a:pt x="632" y="0"/>
                  </a:lnTo>
                  <a:lnTo>
                    <a:pt x="864" y="30"/>
                  </a:lnTo>
                  <a:lnTo>
                    <a:pt x="1002" y="45"/>
                  </a:lnTo>
                  <a:lnTo>
                    <a:pt x="1018" y="195"/>
                  </a:lnTo>
                  <a:lnTo>
                    <a:pt x="817" y="165"/>
                  </a:lnTo>
                  <a:lnTo>
                    <a:pt x="478" y="150"/>
                  </a:lnTo>
                  <a:lnTo>
                    <a:pt x="309" y="150"/>
                  </a:lnTo>
                  <a:lnTo>
                    <a:pt x="201" y="210"/>
                  </a:lnTo>
                  <a:lnTo>
                    <a:pt x="32" y="241"/>
                  </a:lnTo>
                  <a:lnTo>
                    <a:pt x="32" y="241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1" name="Freeform 146"/>
            <p:cNvSpPr>
              <a:spLocks noChangeAspect="1"/>
            </p:cNvSpPr>
            <p:nvPr/>
          </p:nvSpPr>
          <p:spPr bwMode="auto">
            <a:xfrm rot="10797209">
              <a:off x="5238776" y="3933805"/>
              <a:ext cx="396875" cy="55562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292" y="29"/>
                </a:cxn>
                <a:cxn ang="0">
                  <a:pos x="586" y="0"/>
                </a:cxn>
                <a:cxn ang="0">
                  <a:pos x="879" y="60"/>
                </a:cxn>
                <a:cxn ang="0">
                  <a:pos x="694" y="60"/>
                </a:cxn>
                <a:cxn ang="0">
                  <a:pos x="385" y="45"/>
                </a:cxn>
                <a:cxn ang="0">
                  <a:pos x="170" y="45"/>
                </a:cxn>
                <a:cxn ang="0">
                  <a:pos x="46" y="104"/>
                </a:cxn>
                <a:cxn ang="0">
                  <a:pos x="46" y="119"/>
                </a:cxn>
                <a:cxn ang="0">
                  <a:pos x="0" y="74"/>
                </a:cxn>
              </a:cxnLst>
              <a:rect l="0" t="0" r="r" b="b"/>
              <a:pathLst>
                <a:path w="879" h="119">
                  <a:moveTo>
                    <a:pt x="0" y="74"/>
                  </a:moveTo>
                  <a:lnTo>
                    <a:pt x="292" y="29"/>
                  </a:lnTo>
                  <a:lnTo>
                    <a:pt x="586" y="0"/>
                  </a:lnTo>
                  <a:lnTo>
                    <a:pt x="879" y="60"/>
                  </a:lnTo>
                  <a:lnTo>
                    <a:pt x="694" y="60"/>
                  </a:lnTo>
                  <a:lnTo>
                    <a:pt x="385" y="45"/>
                  </a:lnTo>
                  <a:lnTo>
                    <a:pt x="170" y="45"/>
                  </a:lnTo>
                  <a:lnTo>
                    <a:pt x="46" y="104"/>
                  </a:lnTo>
                  <a:lnTo>
                    <a:pt x="46" y="119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2" name="Freeform 147"/>
            <p:cNvSpPr>
              <a:spLocks noChangeAspect="1"/>
            </p:cNvSpPr>
            <p:nvPr/>
          </p:nvSpPr>
          <p:spPr bwMode="auto">
            <a:xfrm rot="10797209">
              <a:off x="5565801" y="4005242"/>
              <a:ext cx="41275" cy="17463"/>
            </a:xfrm>
            <a:custGeom>
              <a:avLst/>
              <a:gdLst/>
              <a:ahLst/>
              <a:cxnLst>
                <a:cxn ang="0">
                  <a:pos x="91" y="21"/>
                </a:cxn>
                <a:cxn ang="0">
                  <a:pos x="46" y="0"/>
                </a:cxn>
                <a:cxn ang="0">
                  <a:pos x="0" y="21"/>
                </a:cxn>
                <a:cxn ang="0">
                  <a:pos x="46" y="43"/>
                </a:cxn>
                <a:cxn ang="0">
                  <a:pos x="91" y="21"/>
                </a:cxn>
              </a:cxnLst>
              <a:rect l="0" t="0" r="r" b="b"/>
              <a:pathLst>
                <a:path w="91" h="43">
                  <a:moveTo>
                    <a:pt x="91" y="21"/>
                  </a:moveTo>
                  <a:lnTo>
                    <a:pt x="46" y="0"/>
                  </a:lnTo>
                  <a:lnTo>
                    <a:pt x="0" y="21"/>
                  </a:lnTo>
                  <a:lnTo>
                    <a:pt x="46" y="43"/>
                  </a:lnTo>
                  <a:lnTo>
                    <a:pt x="91" y="21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3" name="Freeform 148"/>
            <p:cNvSpPr>
              <a:spLocks noChangeAspect="1"/>
            </p:cNvSpPr>
            <p:nvPr/>
          </p:nvSpPr>
          <p:spPr bwMode="auto">
            <a:xfrm rot="10797209">
              <a:off x="5121301" y="4094142"/>
              <a:ext cx="139700" cy="153988"/>
            </a:xfrm>
            <a:custGeom>
              <a:avLst/>
              <a:gdLst/>
              <a:ahLst/>
              <a:cxnLst>
                <a:cxn ang="0">
                  <a:pos x="15" y="225"/>
                </a:cxn>
                <a:cxn ang="0">
                  <a:pos x="45" y="135"/>
                </a:cxn>
                <a:cxn ang="0">
                  <a:pos x="45" y="165"/>
                </a:cxn>
                <a:cxn ang="0">
                  <a:pos x="122" y="105"/>
                </a:cxn>
                <a:cxn ang="0">
                  <a:pos x="122" y="151"/>
                </a:cxn>
                <a:cxn ang="0">
                  <a:pos x="184" y="105"/>
                </a:cxn>
                <a:cxn ang="0">
                  <a:pos x="184" y="211"/>
                </a:cxn>
                <a:cxn ang="0">
                  <a:pos x="230" y="196"/>
                </a:cxn>
                <a:cxn ang="0">
                  <a:pos x="184" y="331"/>
                </a:cxn>
                <a:cxn ang="0">
                  <a:pos x="277" y="271"/>
                </a:cxn>
                <a:cxn ang="0">
                  <a:pos x="307" y="211"/>
                </a:cxn>
                <a:cxn ang="0">
                  <a:pos x="307" y="135"/>
                </a:cxn>
                <a:cxn ang="0">
                  <a:pos x="246" y="91"/>
                </a:cxn>
                <a:cxn ang="0">
                  <a:pos x="230" y="45"/>
                </a:cxn>
                <a:cxn ang="0">
                  <a:pos x="122" y="0"/>
                </a:cxn>
                <a:cxn ang="0">
                  <a:pos x="45" y="45"/>
                </a:cxn>
                <a:cxn ang="0">
                  <a:pos x="0" y="105"/>
                </a:cxn>
                <a:cxn ang="0">
                  <a:pos x="0" y="165"/>
                </a:cxn>
                <a:cxn ang="0">
                  <a:pos x="0" y="165"/>
                </a:cxn>
                <a:cxn ang="0">
                  <a:pos x="15" y="225"/>
                </a:cxn>
              </a:cxnLst>
              <a:rect l="0" t="0" r="r" b="b"/>
              <a:pathLst>
                <a:path w="307" h="331">
                  <a:moveTo>
                    <a:pt x="15" y="225"/>
                  </a:moveTo>
                  <a:lnTo>
                    <a:pt x="45" y="135"/>
                  </a:lnTo>
                  <a:lnTo>
                    <a:pt x="45" y="165"/>
                  </a:lnTo>
                  <a:lnTo>
                    <a:pt x="122" y="105"/>
                  </a:lnTo>
                  <a:lnTo>
                    <a:pt x="122" y="151"/>
                  </a:lnTo>
                  <a:lnTo>
                    <a:pt x="184" y="105"/>
                  </a:lnTo>
                  <a:lnTo>
                    <a:pt x="184" y="211"/>
                  </a:lnTo>
                  <a:lnTo>
                    <a:pt x="230" y="196"/>
                  </a:lnTo>
                  <a:lnTo>
                    <a:pt x="184" y="331"/>
                  </a:lnTo>
                  <a:lnTo>
                    <a:pt x="277" y="271"/>
                  </a:lnTo>
                  <a:lnTo>
                    <a:pt x="307" y="211"/>
                  </a:lnTo>
                  <a:lnTo>
                    <a:pt x="307" y="135"/>
                  </a:lnTo>
                  <a:lnTo>
                    <a:pt x="246" y="91"/>
                  </a:lnTo>
                  <a:lnTo>
                    <a:pt x="230" y="45"/>
                  </a:lnTo>
                  <a:lnTo>
                    <a:pt x="122" y="0"/>
                  </a:lnTo>
                  <a:lnTo>
                    <a:pt x="45" y="45"/>
                  </a:lnTo>
                  <a:lnTo>
                    <a:pt x="0" y="105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15" y="22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4" name="Freeform 149"/>
            <p:cNvSpPr>
              <a:spLocks noChangeAspect="1"/>
            </p:cNvSpPr>
            <p:nvPr/>
          </p:nvSpPr>
          <p:spPr bwMode="auto">
            <a:xfrm rot="10797209">
              <a:off x="5537226" y="4294167"/>
              <a:ext cx="26987" cy="82550"/>
            </a:xfrm>
            <a:custGeom>
              <a:avLst/>
              <a:gdLst/>
              <a:ahLst/>
              <a:cxnLst>
                <a:cxn ang="0">
                  <a:pos x="61" y="90"/>
                </a:cxn>
                <a:cxn ang="0">
                  <a:pos x="52" y="27"/>
                </a:cxn>
                <a:cxn ang="0">
                  <a:pos x="31" y="0"/>
                </a:cxn>
                <a:cxn ang="0">
                  <a:pos x="8" y="27"/>
                </a:cxn>
                <a:cxn ang="0">
                  <a:pos x="0" y="90"/>
                </a:cxn>
                <a:cxn ang="0">
                  <a:pos x="8" y="154"/>
                </a:cxn>
                <a:cxn ang="0">
                  <a:pos x="31" y="180"/>
                </a:cxn>
                <a:cxn ang="0">
                  <a:pos x="52" y="154"/>
                </a:cxn>
                <a:cxn ang="0">
                  <a:pos x="61" y="90"/>
                </a:cxn>
              </a:cxnLst>
              <a:rect l="0" t="0" r="r" b="b"/>
              <a:pathLst>
                <a:path w="61" h="180">
                  <a:moveTo>
                    <a:pt x="61" y="90"/>
                  </a:moveTo>
                  <a:lnTo>
                    <a:pt x="52" y="27"/>
                  </a:lnTo>
                  <a:lnTo>
                    <a:pt x="31" y="0"/>
                  </a:lnTo>
                  <a:lnTo>
                    <a:pt x="8" y="27"/>
                  </a:lnTo>
                  <a:lnTo>
                    <a:pt x="0" y="90"/>
                  </a:lnTo>
                  <a:lnTo>
                    <a:pt x="8" y="154"/>
                  </a:lnTo>
                  <a:lnTo>
                    <a:pt x="31" y="180"/>
                  </a:lnTo>
                  <a:lnTo>
                    <a:pt x="52" y="154"/>
                  </a:lnTo>
                  <a:lnTo>
                    <a:pt x="61" y="9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5" name="Freeform 150"/>
            <p:cNvSpPr>
              <a:spLocks noChangeAspect="1"/>
            </p:cNvSpPr>
            <p:nvPr/>
          </p:nvSpPr>
          <p:spPr bwMode="auto">
            <a:xfrm rot="10797209">
              <a:off x="5638826" y="4337030"/>
              <a:ext cx="6350" cy="34925"/>
            </a:xfrm>
            <a:custGeom>
              <a:avLst/>
              <a:gdLst/>
              <a:ahLst/>
              <a:cxnLst>
                <a:cxn ang="0">
                  <a:pos x="18" y="37"/>
                </a:cxn>
                <a:cxn ang="0">
                  <a:pos x="9" y="0"/>
                </a:cxn>
                <a:cxn ang="0">
                  <a:pos x="0" y="37"/>
                </a:cxn>
                <a:cxn ang="0">
                  <a:pos x="9" y="75"/>
                </a:cxn>
                <a:cxn ang="0">
                  <a:pos x="18" y="37"/>
                </a:cxn>
              </a:cxnLst>
              <a:rect l="0" t="0" r="r" b="b"/>
              <a:pathLst>
                <a:path w="18" h="75">
                  <a:moveTo>
                    <a:pt x="18" y="37"/>
                  </a:moveTo>
                  <a:lnTo>
                    <a:pt x="9" y="0"/>
                  </a:lnTo>
                  <a:lnTo>
                    <a:pt x="0" y="37"/>
                  </a:lnTo>
                  <a:lnTo>
                    <a:pt x="9" y="75"/>
                  </a:lnTo>
                  <a:lnTo>
                    <a:pt x="18" y="3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6" name="Freeform 151"/>
            <p:cNvSpPr>
              <a:spLocks noChangeAspect="1"/>
            </p:cNvSpPr>
            <p:nvPr/>
          </p:nvSpPr>
          <p:spPr bwMode="auto">
            <a:xfrm rot="10797209">
              <a:off x="5362601" y="4148117"/>
              <a:ext cx="131762" cy="103188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278" y="60"/>
                </a:cxn>
                <a:cxn ang="0">
                  <a:pos x="278" y="135"/>
                </a:cxn>
                <a:cxn ang="0">
                  <a:pos x="293" y="195"/>
                </a:cxn>
                <a:cxn ang="0">
                  <a:pos x="231" y="211"/>
                </a:cxn>
                <a:cxn ang="0">
                  <a:pos x="231" y="135"/>
                </a:cxn>
                <a:cxn ang="0">
                  <a:pos x="108" y="106"/>
                </a:cxn>
                <a:cxn ang="0">
                  <a:pos x="123" y="181"/>
                </a:cxn>
                <a:cxn ang="0">
                  <a:pos x="47" y="226"/>
                </a:cxn>
                <a:cxn ang="0">
                  <a:pos x="47" y="226"/>
                </a:cxn>
                <a:cxn ang="0">
                  <a:pos x="0" y="166"/>
                </a:cxn>
                <a:cxn ang="0">
                  <a:pos x="31" y="75"/>
                </a:cxn>
                <a:cxn ang="0">
                  <a:pos x="123" y="30"/>
                </a:cxn>
                <a:cxn ang="0">
                  <a:pos x="139" y="15"/>
                </a:cxn>
                <a:cxn ang="0">
                  <a:pos x="139" y="15"/>
                </a:cxn>
                <a:cxn ang="0">
                  <a:pos x="200" y="0"/>
                </a:cxn>
              </a:cxnLst>
              <a:rect l="0" t="0" r="r" b="b"/>
              <a:pathLst>
                <a:path w="293" h="226">
                  <a:moveTo>
                    <a:pt x="200" y="0"/>
                  </a:moveTo>
                  <a:lnTo>
                    <a:pt x="278" y="60"/>
                  </a:lnTo>
                  <a:lnTo>
                    <a:pt x="278" y="135"/>
                  </a:lnTo>
                  <a:lnTo>
                    <a:pt x="293" y="195"/>
                  </a:lnTo>
                  <a:lnTo>
                    <a:pt x="231" y="211"/>
                  </a:lnTo>
                  <a:lnTo>
                    <a:pt x="231" y="135"/>
                  </a:lnTo>
                  <a:lnTo>
                    <a:pt x="108" y="106"/>
                  </a:lnTo>
                  <a:lnTo>
                    <a:pt x="123" y="181"/>
                  </a:lnTo>
                  <a:lnTo>
                    <a:pt x="47" y="226"/>
                  </a:lnTo>
                  <a:lnTo>
                    <a:pt x="47" y="226"/>
                  </a:lnTo>
                  <a:lnTo>
                    <a:pt x="0" y="166"/>
                  </a:lnTo>
                  <a:lnTo>
                    <a:pt x="31" y="75"/>
                  </a:lnTo>
                  <a:lnTo>
                    <a:pt x="123" y="30"/>
                  </a:lnTo>
                  <a:lnTo>
                    <a:pt x="139" y="15"/>
                  </a:lnTo>
                  <a:lnTo>
                    <a:pt x="139" y="15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7" name="Freeform 152"/>
            <p:cNvSpPr>
              <a:spLocks noChangeAspect="1"/>
            </p:cNvSpPr>
            <p:nvPr/>
          </p:nvSpPr>
          <p:spPr bwMode="auto">
            <a:xfrm rot="10797209">
              <a:off x="5586438" y="4100492"/>
              <a:ext cx="125413" cy="111125"/>
            </a:xfrm>
            <a:custGeom>
              <a:avLst/>
              <a:gdLst/>
              <a:ahLst/>
              <a:cxnLst>
                <a:cxn ang="0">
                  <a:pos x="276" y="75"/>
                </a:cxn>
                <a:cxn ang="0">
                  <a:pos x="200" y="0"/>
                </a:cxn>
                <a:cxn ang="0">
                  <a:pos x="123" y="0"/>
                </a:cxn>
                <a:cxn ang="0">
                  <a:pos x="46" y="44"/>
                </a:cxn>
                <a:cxn ang="0">
                  <a:pos x="0" y="90"/>
                </a:cxn>
                <a:cxn ang="0">
                  <a:pos x="0" y="165"/>
                </a:cxn>
                <a:cxn ang="0">
                  <a:pos x="30" y="226"/>
                </a:cxn>
                <a:cxn ang="0">
                  <a:pos x="77" y="240"/>
                </a:cxn>
                <a:cxn ang="0">
                  <a:pos x="154" y="240"/>
                </a:cxn>
                <a:cxn ang="0">
                  <a:pos x="154" y="165"/>
                </a:cxn>
                <a:cxn ang="0">
                  <a:pos x="123" y="105"/>
                </a:cxn>
                <a:cxn ang="0">
                  <a:pos x="139" y="90"/>
                </a:cxn>
                <a:cxn ang="0">
                  <a:pos x="200" y="135"/>
                </a:cxn>
                <a:cxn ang="0">
                  <a:pos x="276" y="135"/>
                </a:cxn>
                <a:cxn ang="0">
                  <a:pos x="276" y="135"/>
                </a:cxn>
                <a:cxn ang="0">
                  <a:pos x="276" y="75"/>
                </a:cxn>
              </a:cxnLst>
              <a:rect l="0" t="0" r="r" b="b"/>
              <a:pathLst>
                <a:path w="276" h="240">
                  <a:moveTo>
                    <a:pt x="276" y="75"/>
                  </a:moveTo>
                  <a:lnTo>
                    <a:pt x="200" y="0"/>
                  </a:lnTo>
                  <a:lnTo>
                    <a:pt x="123" y="0"/>
                  </a:lnTo>
                  <a:lnTo>
                    <a:pt x="46" y="44"/>
                  </a:lnTo>
                  <a:lnTo>
                    <a:pt x="0" y="90"/>
                  </a:lnTo>
                  <a:lnTo>
                    <a:pt x="0" y="165"/>
                  </a:lnTo>
                  <a:lnTo>
                    <a:pt x="30" y="226"/>
                  </a:lnTo>
                  <a:lnTo>
                    <a:pt x="77" y="240"/>
                  </a:lnTo>
                  <a:lnTo>
                    <a:pt x="154" y="240"/>
                  </a:lnTo>
                  <a:lnTo>
                    <a:pt x="154" y="165"/>
                  </a:lnTo>
                  <a:lnTo>
                    <a:pt x="123" y="105"/>
                  </a:lnTo>
                  <a:lnTo>
                    <a:pt x="139" y="90"/>
                  </a:lnTo>
                  <a:lnTo>
                    <a:pt x="200" y="135"/>
                  </a:lnTo>
                  <a:lnTo>
                    <a:pt x="276" y="135"/>
                  </a:lnTo>
                  <a:lnTo>
                    <a:pt x="276" y="135"/>
                  </a:lnTo>
                  <a:lnTo>
                    <a:pt x="276" y="7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38" name="Freeform 153"/>
            <p:cNvSpPr>
              <a:spLocks noChangeAspect="1"/>
            </p:cNvSpPr>
            <p:nvPr/>
          </p:nvSpPr>
          <p:spPr bwMode="auto">
            <a:xfrm rot="10797209">
              <a:off x="5672163" y="4121130"/>
              <a:ext cx="7938" cy="39687"/>
            </a:xfrm>
            <a:custGeom>
              <a:avLst/>
              <a:gdLst/>
              <a:ahLst/>
              <a:cxnLst>
                <a:cxn ang="0">
                  <a:pos x="18" y="45"/>
                </a:cxn>
                <a:cxn ang="0">
                  <a:pos x="9" y="0"/>
                </a:cxn>
                <a:cxn ang="0">
                  <a:pos x="0" y="45"/>
                </a:cxn>
                <a:cxn ang="0">
                  <a:pos x="9" y="89"/>
                </a:cxn>
                <a:cxn ang="0">
                  <a:pos x="18" y="45"/>
                </a:cxn>
              </a:cxnLst>
              <a:rect l="0" t="0" r="r" b="b"/>
              <a:pathLst>
                <a:path w="18" h="89">
                  <a:moveTo>
                    <a:pt x="18" y="45"/>
                  </a:moveTo>
                  <a:lnTo>
                    <a:pt x="9" y="0"/>
                  </a:lnTo>
                  <a:lnTo>
                    <a:pt x="0" y="45"/>
                  </a:lnTo>
                  <a:lnTo>
                    <a:pt x="9" y="89"/>
                  </a:lnTo>
                  <a:lnTo>
                    <a:pt x="18" y="45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39" name="Freeform 154"/>
            <p:cNvSpPr>
              <a:spLocks noChangeAspect="1"/>
            </p:cNvSpPr>
            <p:nvPr/>
          </p:nvSpPr>
          <p:spPr bwMode="auto">
            <a:xfrm rot="10797209">
              <a:off x="5014938" y="4214792"/>
              <a:ext cx="61913" cy="74613"/>
            </a:xfrm>
            <a:custGeom>
              <a:avLst/>
              <a:gdLst/>
              <a:ahLst/>
              <a:cxnLst>
                <a:cxn ang="0">
                  <a:pos x="133" y="83"/>
                </a:cxn>
                <a:cxn ang="0">
                  <a:pos x="113" y="24"/>
                </a:cxn>
                <a:cxn ang="0">
                  <a:pos x="66" y="0"/>
                </a:cxn>
                <a:cxn ang="0">
                  <a:pos x="19" y="24"/>
                </a:cxn>
                <a:cxn ang="0">
                  <a:pos x="0" y="83"/>
                </a:cxn>
                <a:cxn ang="0">
                  <a:pos x="19" y="141"/>
                </a:cxn>
                <a:cxn ang="0">
                  <a:pos x="66" y="166"/>
                </a:cxn>
                <a:cxn ang="0">
                  <a:pos x="113" y="141"/>
                </a:cxn>
                <a:cxn ang="0">
                  <a:pos x="133" y="83"/>
                </a:cxn>
              </a:cxnLst>
              <a:rect l="0" t="0" r="r" b="b"/>
              <a:pathLst>
                <a:path w="133" h="166">
                  <a:moveTo>
                    <a:pt x="133" y="83"/>
                  </a:moveTo>
                  <a:lnTo>
                    <a:pt x="113" y="24"/>
                  </a:lnTo>
                  <a:lnTo>
                    <a:pt x="66" y="0"/>
                  </a:lnTo>
                  <a:lnTo>
                    <a:pt x="19" y="24"/>
                  </a:lnTo>
                  <a:lnTo>
                    <a:pt x="0" y="83"/>
                  </a:lnTo>
                  <a:lnTo>
                    <a:pt x="19" y="141"/>
                  </a:lnTo>
                  <a:lnTo>
                    <a:pt x="66" y="166"/>
                  </a:lnTo>
                  <a:lnTo>
                    <a:pt x="113" y="141"/>
                  </a:lnTo>
                  <a:lnTo>
                    <a:pt x="133" y="8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0" name="Freeform 155"/>
            <p:cNvSpPr>
              <a:spLocks noChangeAspect="1"/>
            </p:cNvSpPr>
            <p:nvPr/>
          </p:nvSpPr>
          <p:spPr bwMode="auto">
            <a:xfrm rot="10797209">
              <a:off x="5238776" y="4308455"/>
              <a:ext cx="26987" cy="76200"/>
            </a:xfrm>
            <a:custGeom>
              <a:avLst/>
              <a:gdLst/>
              <a:ahLst/>
              <a:cxnLst>
                <a:cxn ang="0">
                  <a:pos x="61" y="82"/>
                </a:cxn>
                <a:cxn ang="0">
                  <a:pos x="52" y="23"/>
                </a:cxn>
                <a:cxn ang="0">
                  <a:pos x="30" y="0"/>
                </a:cxn>
                <a:cxn ang="0">
                  <a:pos x="8" y="23"/>
                </a:cxn>
                <a:cxn ang="0">
                  <a:pos x="0" y="82"/>
                </a:cxn>
                <a:cxn ang="0">
                  <a:pos x="8" y="140"/>
                </a:cxn>
                <a:cxn ang="0">
                  <a:pos x="30" y="165"/>
                </a:cxn>
                <a:cxn ang="0">
                  <a:pos x="52" y="140"/>
                </a:cxn>
                <a:cxn ang="0">
                  <a:pos x="61" y="82"/>
                </a:cxn>
              </a:cxnLst>
              <a:rect l="0" t="0" r="r" b="b"/>
              <a:pathLst>
                <a:path w="61" h="165">
                  <a:moveTo>
                    <a:pt x="61" y="82"/>
                  </a:moveTo>
                  <a:lnTo>
                    <a:pt x="52" y="23"/>
                  </a:lnTo>
                  <a:lnTo>
                    <a:pt x="30" y="0"/>
                  </a:lnTo>
                  <a:lnTo>
                    <a:pt x="8" y="23"/>
                  </a:lnTo>
                  <a:lnTo>
                    <a:pt x="0" y="82"/>
                  </a:lnTo>
                  <a:lnTo>
                    <a:pt x="8" y="140"/>
                  </a:lnTo>
                  <a:lnTo>
                    <a:pt x="30" y="165"/>
                  </a:lnTo>
                  <a:lnTo>
                    <a:pt x="52" y="140"/>
                  </a:lnTo>
                  <a:lnTo>
                    <a:pt x="61" y="8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1" name="Freeform 156"/>
            <p:cNvSpPr>
              <a:spLocks noChangeAspect="1"/>
            </p:cNvSpPr>
            <p:nvPr/>
          </p:nvSpPr>
          <p:spPr bwMode="auto">
            <a:xfrm rot="10797209">
              <a:off x="5200676" y="4303692"/>
              <a:ext cx="12700" cy="58738"/>
            </a:xfrm>
            <a:custGeom>
              <a:avLst/>
              <a:gdLst/>
              <a:ahLst/>
              <a:cxnLst>
                <a:cxn ang="0">
                  <a:pos x="32" y="67"/>
                </a:cxn>
                <a:cxn ang="0">
                  <a:pos x="16" y="0"/>
                </a:cxn>
                <a:cxn ang="0">
                  <a:pos x="0" y="67"/>
                </a:cxn>
                <a:cxn ang="0">
                  <a:pos x="16" y="134"/>
                </a:cxn>
                <a:cxn ang="0">
                  <a:pos x="32" y="67"/>
                </a:cxn>
              </a:cxnLst>
              <a:rect l="0" t="0" r="r" b="b"/>
              <a:pathLst>
                <a:path w="32" h="134">
                  <a:moveTo>
                    <a:pt x="32" y="67"/>
                  </a:moveTo>
                  <a:lnTo>
                    <a:pt x="16" y="0"/>
                  </a:lnTo>
                  <a:lnTo>
                    <a:pt x="0" y="67"/>
                  </a:lnTo>
                  <a:lnTo>
                    <a:pt x="16" y="134"/>
                  </a:lnTo>
                  <a:lnTo>
                    <a:pt x="32" y="6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2" name="Freeform 157"/>
            <p:cNvSpPr>
              <a:spLocks noChangeAspect="1"/>
            </p:cNvSpPr>
            <p:nvPr/>
          </p:nvSpPr>
          <p:spPr bwMode="auto">
            <a:xfrm rot="10797209">
              <a:off x="5591201" y="4310042"/>
              <a:ext cx="14287" cy="53975"/>
            </a:xfrm>
            <a:custGeom>
              <a:avLst/>
              <a:gdLst/>
              <a:ahLst/>
              <a:cxnLst>
                <a:cxn ang="0">
                  <a:pos x="32" y="60"/>
                </a:cxn>
                <a:cxn ang="0">
                  <a:pos x="16" y="0"/>
                </a:cxn>
                <a:cxn ang="0">
                  <a:pos x="0" y="60"/>
                </a:cxn>
                <a:cxn ang="0">
                  <a:pos x="16" y="120"/>
                </a:cxn>
                <a:cxn ang="0">
                  <a:pos x="32" y="60"/>
                </a:cxn>
              </a:cxnLst>
              <a:rect l="0" t="0" r="r" b="b"/>
              <a:pathLst>
                <a:path w="32" h="120">
                  <a:moveTo>
                    <a:pt x="32" y="60"/>
                  </a:moveTo>
                  <a:lnTo>
                    <a:pt x="16" y="0"/>
                  </a:lnTo>
                  <a:lnTo>
                    <a:pt x="0" y="60"/>
                  </a:lnTo>
                  <a:lnTo>
                    <a:pt x="16" y="120"/>
                  </a:lnTo>
                  <a:lnTo>
                    <a:pt x="32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3" name="Line 158"/>
            <p:cNvSpPr>
              <a:spLocks noChangeAspect="1" noChangeShapeType="1"/>
            </p:cNvSpPr>
            <p:nvPr/>
          </p:nvSpPr>
          <p:spPr bwMode="auto">
            <a:xfrm rot="10797209" flipH="1">
              <a:off x="5278463" y="2230417"/>
              <a:ext cx="17463" cy="619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4" name="Freeform 159"/>
            <p:cNvSpPr>
              <a:spLocks noChangeAspect="1"/>
            </p:cNvSpPr>
            <p:nvPr/>
          </p:nvSpPr>
          <p:spPr bwMode="auto">
            <a:xfrm rot="10797209">
              <a:off x="5348313" y="2244705"/>
              <a:ext cx="26988" cy="47625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5" name="Freeform 160"/>
            <p:cNvSpPr>
              <a:spLocks noChangeAspect="1"/>
            </p:cNvSpPr>
            <p:nvPr/>
          </p:nvSpPr>
          <p:spPr bwMode="auto">
            <a:xfrm rot="10797209">
              <a:off x="5348313" y="2244705"/>
              <a:ext cx="26988" cy="47625"/>
            </a:xfrm>
            <a:custGeom>
              <a:avLst/>
              <a:gdLst/>
              <a:ahLst/>
              <a:cxnLst>
                <a:cxn ang="0">
                  <a:pos x="61" y="52"/>
                </a:cxn>
                <a:cxn ang="0">
                  <a:pos x="30" y="0"/>
                </a:cxn>
                <a:cxn ang="0">
                  <a:pos x="0" y="52"/>
                </a:cxn>
                <a:cxn ang="0">
                  <a:pos x="30" y="104"/>
                </a:cxn>
                <a:cxn ang="0">
                  <a:pos x="61" y="52"/>
                </a:cxn>
                <a:cxn ang="0">
                  <a:pos x="61" y="52"/>
                </a:cxn>
              </a:cxnLst>
              <a:rect l="0" t="0" r="r" b="b"/>
              <a:pathLst>
                <a:path w="61" h="104">
                  <a:moveTo>
                    <a:pt x="61" y="52"/>
                  </a:moveTo>
                  <a:lnTo>
                    <a:pt x="30" y="0"/>
                  </a:lnTo>
                  <a:lnTo>
                    <a:pt x="0" y="52"/>
                  </a:lnTo>
                  <a:lnTo>
                    <a:pt x="30" y="104"/>
                  </a:lnTo>
                  <a:lnTo>
                    <a:pt x="61" y="52"/>
                  </a:lnTo>
                  <a:lnTo>
                    <a:pt x="61" y="52"/>
                  </a:lnTo>
                </a:path>
              </a:pathLst>
            </a:custGeom>
            <a:noFill/>
            <a:ln w="14288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6" name="Freeform 161"/>
            <p:cNvSpPr>
              <a:spLocks noChangeAspect="1"/>
            </p:cNvSpPr>
            <p:nvPr/>
          </p:nvSpPr>
          <p:spPr bwMode="auto">
            <a:xfrm rot="10797209">
              <a:off x="4957788" y="1725592"/>
              <a:ext cx="855663" cy="7445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7" name="Freeform 162"/>
            <p:cNvSpPr>
              <a:spLocks noChangeAspect="1"/>
            </p:cNvSpPr>
            <p:nvPr/>
          </p:nvSpPr>
          <p:spPr bwMode="auto">
            <a:xfrm rot="10797209">
              <a:off x="4957788" y="1725592"/>
              <a:ext cx="855663" cy="744538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571" y="196"/>
                </a:cxn>
                <a:cxn ang="0">
                  <a:pos x="633" y="300"/>
                </a:cxn>
                <a:cxn ang="0">
                  <a:pos x="694" y="586"/>
                </a:cxn>
                <a:cxn ang="0">
                  <a:pos x="755" y="766"/>
                </a:cxn>
                <a:cxn ang="0">
                  <a:pos x="617" y="826"/>
                </a:cxn>
                <a:cxn ang="0">
                  <a:pos x="524" y="977"/>
                </a:cxn>
                <a:cxn ang="0">
                  <a:pos x="524" y="1232"/>
                </a:cxn>
                <a:cxn ang="0">
                  <a:pos x="416" y="1203"/>
                </a:cxn>
                <a:cxn ang="0">
                  <a:pos x="293" y="1082"/>
                </a:cxn>
                <a:cxn ang="0">
                  <a:pos x="262" y="932"/>
                </a:cxn>
                <a:cxn ang="0">
                  <a:pos x="247" y="901"/>
                </a:cxn>
                <a:cxn ang="0">
                  <a:pos x="0" y="1067"/>
                </a:cxn>
                <a:cxn ang="0">
                  <a:pos x="185" y="1187"/>
                </a:cxn>
                <a:cxn ang="0">
                  <a:pos x="478" y="1427"/>
                </a:cxn>
                <a:cxn ang="0">
                  <a:pos x="648" y="1533"/>
                </a:cxn>
                <a:cxn ang="0">
                  <a:pos x="894" y="1623"/>
                </a:cxn>
                <a:cxn ang="0">
                  <a:pos x="1202" y="1593"/>
                </a:cxn>
                <a:cxn ang="0">
                  <a:pos x="1433" y="1472"/>
                </a:cxn>
                <a:cxn ang="0">
                  <a:pos x="1711" y="1338"/>
                </a:cxn>
                <a:cxn ang="0">
                  <a:pos x="1896" y="1307"/>
                </a:cxn>
                <a:cxn ang="0">
                  <a:pos x="1896" y="1232"/>
                </a:cxn>
                <a:cxn ang="0">
                  <a:pos x="1896" y="1187"/>
                </a:cxn>
                <a:cxn ang="0">
                  <a:pos x="1835" y="1097"/>
                </a:cxn>
                <a:cxn ang="0">
                  <a:pos x="1665" y="962"/>
                </a:cxn>
                <a:cxn ang="0">
                  <a:pos x="1573" y="917"/>
                </a:cxn>
                <a:cxn ang="0">
                  <a:pos x="1449" y="857"/>
                </a:cxn>
                <a:cxn ang="0">
                  <a:pos x="1310" y="857"/>
                </a:cxn>
                <a:cxn ang="0">
                  <a:pos x="1234" y="1006"/>
                </a:cxn>
                <a:cxn ang="0">
                  <a:pos x="1234" y="917"/>
                </a:cxn>
                <a:cxn ang="0">
                  <a:pos x="1202" y="842"/>
                </a:cxn>
                <a:cxn ang="0">
                  <a:pos x="1172" y="811"/>
                </a:cxn>
                <a:cxn ang="0">
                  <a:pos x="1249" y="586"/>
                </a:cxn>
                <a:cxn ang="0">
                  <a:pos x="1295" y="316"/>
                </a:cxn>
                <a:cxn ang="0">
                  <a:pos x="1249" y="16"/>
                </a:cxn>
                <a:cxn ang="0">
                  <a:pos x="1110" y="45"/>
                </a:cxn>
                <a:cxn ang="0">
                  <a:pos x="1110" y="300"/>
                </a:cxn>
                <a:cxn ang="0">
                  <a:pos x="786" y="300"/>
                </a:cxn>
                <a:cxn ang="0">
                  <a:pos x="725" y="45"/>
                </a:cxn>
                <a:cxn ang="0">
                  <a:pos x="725" y="45"/>
                </a:cxn>
                <a:cxn ang="0">
                  <a:pos x="571" y="0"/>
                </a:cxn>
              </a:cxnLst>
              <a:rect l="0" t="0" r="r" b="b"/>
              <a:pathLst>
                <a:path w="1896" h="1623">
                  <a:moveTo>
                    <a:pt x="571" y="0"/>
                  </a:moveTo>
                  <a:lnTo>
                    <a:pt x="571" y="196"/>
                  </a:lnTo>
                  <a:lnTo>
                    <a:pt x="633" y="300"/>
                  </a:lnTo>
                  <a:lnTo>
                    <a:pt x="694" y="586"/>
                  </a:lnTo>
                  <a:lnTo>
                    <a:pt x="755" y="766"/>
                  </a:lnTo>
                  <a:lnTo>
                    <a:pt x="617" y="826"/>
                  </a:lnTo>
                  <a:lnTo>
                    <a:pt x="524" y="977"/>
                  </a:lnTo>
                  <a:lnTo>
                    <a:pt x="524" y="1232"/>
                  </a:lnTo>
                  <a:lnTo>
                    <a:pt x="416" y="1203"/>
                  </a:lnTo>
                  <a:lnTo>
                    <a:pt x="293" y="1082"/>
                  </a:lnTo>
                  <a:lnTo>
                    <a:pt x="262" y="932"/>
                  </a:lnTo>
                  <a:lnTo>
                    <a:pt x="247" y="901"/>
                  </a:lnTo>
                  <a:lnTo>
                    <a:pt x="0" y="1067"/>
                  </a:lnTo>
                  <a:lnTo>
                    <a:pt x="185" y="1187"/>
                  </a:lnTo>
                  <a:lnTo>
                    <a:pt x="478" y="1427"/>
                  </a:lnTo>
                  <a:lnTo>
                    <a:pt x="648" y="1533"/>
                  </a:lnTo>
                  <a:lnTo>
                    <a:pt x="894" y="1623"/>
                  </a:lnTo>
                  <a:lnTo>
                    <a:pt x="1202" y="1593"/>
                  </a:lnTo>
                  <a:lnTo>
                    <a:pt x="1433" y="1472"/>
                  </a:lnTo>
                  <a:lnTo>
                    <a:pt x="1711" y="1338"/>
                  </a:lnTo>
                  <a:lnTo>
                    <a:pt x="1896" y="1307"/>
                  </a:lnTo>
                  <a:lnTo>
                    <a:pt x="1896" y="1232"/>
                  </a:lnTo>
                  <a:lnTo>
                    <a:pt x="1896" y="1187"/>
                  </a:lnTo>
                  <a:lnTo>
                    <a:pt x="1835" y="1097"/>
                  </a:lnTo>
                  <a:lnTo>
                    <a:pt x="1665" y="962"/>
                  </a:lnTo>
                  <a:lnTo>
                    <a:pt x="1573" y="917"/>
                  </a:lnTo>
                  <a:lnTo>
                    <a:pt x="1449" y="857"/>
                  </a:lnTo>
                  <a:lnTo>
                    <a:pt x="1310" y="857"/>
                  </a:lnTo>
                  <a:lnTo>
                    <a:pt x="1234" y="1006"/>
                  </a:lnTo>
                  <a:lnTo>
                    <a:pt x="1234" y="917"/>
                  </a:lnTo>
                  <a:lnTo>
                    <a:pt x="1202" y="842"/>
                  </a:lnTo>
                  <a:lnTo>
                    <a:pt x="1172" y="811"/>
                  </a:lnTo>
                  <a:lnTo>
                    <a:pt x="1249" y="586"/>
                  </a:lnTo>
                  <a:lnTo>
                    <a:pt x="1295" y="316"/>
                  </a:lnTo>
                  <a:lnTo>
                    <a:pt x="1249" y="16"/>
                  </a:lnTo>
                  <a:lnTo>
                    <a:pt x="1110" y="45"/>
                  </a:lnTo>
                  <a:lnTo>
                    <a:pt x="1110" y="300"/>
                  </a:lnTo>
                  <a:lnTo>
                    <a:pt x="786" y="300"/>
                  </a:lnTo>
                  <a:lnTo>
                    <a:pt x="725" y="45"/>
                  </a:lnTo>
                  <a:lnTo>
                    <a:pt x="725" y="45"/>
                  </a:lnTo>
                  <a:lnTo>
                    <a:pt x="571" y="0"/>
                  </a:lnTo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48" name="Freeform 163"/>
            <p:cNvSpPr>
              <a:spLocks noChangeAspect="1"/>
            </p:cNvSpPr>
            <p:nvPr/>
          </p:nvSpPr>
          <p:spPr bwMode="auto">
            <a:xfrm rot="10797209">
              <a:off x="5318151" y="1860530"/>
              <a:ext cx="160337" cy="138112"/>
            </a:xfrm>
            <a:custGeom>
              <a:avLst/>
              <a:gdLst/>
              <a:ahLst/>
              <a:cxnLst>
                <a:cxn ang="0">
                  <a:pos x="356" y="151"/>
                </a:cxn>
                <a:cxn ang="0">
                  <a:pos x="341" y="92"/>
                </a:cxn>
                <a:cxn ang="0">
                  <a:pos x="303" y="44"/>
                </a:cxn>
                <a:cxn ang="0">
                  <a:pos x="247" y="12"/>
                </a:cxn>
                <a:cxn ang="0">
                  <a:pos x="178" y="0"/>
                </a:cxn>
                <a:cxn ang="0">
                  <a:pos x="107" y="12"/>
                </a:cxn>
                <a:cxn ang="0">
                  <a:pos x="51" y="44"/>
                </a:cxn>
                <a:cxn ang="0">
                  <a:pos x="13" y="92"/>
                </a:cxn>
                <a:cxn ang="0">
                  <a:pos x="0" y="151"/>
                </a:cxn>
                <a:cxn ang="0">
                  <a:pos x="13" y="209"/>
                </a:cxn>
                <a:cxn ang="0">
                  <a:pos x="51" y="256"/>
                </a:cxn>
                <a:cxn ang="0">
                  <a:pos x="107" y="289"/>
                </a:cxn>
                <a:cxn ang="0">
                  <a:pos x="178" y="302"/>
                </a:cxn>
                <a:cxn ang="0">
                  <a:pos x="247" y="289"/>
                </a:cxn>
                <a:cxn ang="0">
                  <a:pos x="303" y="256"/>
                </a:cxn>
                <a:cxn ang="0">
                  <a:pos x="341" y="209"/>
                </a:cxn>
                <a:cxn ang="0">
                  <a:pos x="356" y="151"/>
                </a:cxn>
              </a:cxnLst>
              <a:rect l="0" t="0" r="r" b="b"/>
              <a:pathLst>
                <a:path w="356" h="302">
                  <a:moveTo>
                    <a:pt x="356" y="151"/>
                  </a:moveTo>
                  <a:lnTo>
                    <a:pt x="341" y="92"/>
                  </a:lnTo>
                  <a:lnTo>
                    <a:pt x="303" y="44"/>
                  </a:lnTo>
                  <a:lnTo>
                    <a:pt x="247" y="12"/>
                  </a:lnTo>
                  <a:lnTo>
                    <a:pt x="178" y="0"/>
                  </a:lnTo>
                  <a:lnTo>
                    <a:pt x="107" y="12"/>
                  </a:lnTo>
                  <a:lnTo>
                    <a:pt x="51" y="44"/>
                  </a:lnTo>
                  <a:lnTo>
                    <a:pt x="13" y="92"/>
                  </a:lnTo>
                  <a:lnTo>
                    <a:pt x="0" y="151"/>
                  </a:lnTo>
                  <a:lnTo>
                    <a:pt x="13" y="209"/>
                  </a:lnTo>
                  <a:lnTo>
                    <a:pt x="51" y="256"/>
                  </a:lnTo>
                  <a:lnTo>
                    <a:pt x="107" y="289"/>
                  </a:lnTo>
                  <a:lnTo>
                    <a:pt x="178" y="302"/>
                  </a:lnTo>
                  <a:lnTo>
                    <a:pt x="247" y="289"/>
                  </a:lnTo>
                  <a:lnTo>
                    <a:pt x="303" y="256"/>
                  </a:lnTo>
                  <a:lnTo>
                    <a:pt x="341" y="209"/>
                  </a:lnTo>
                  <a:lnTo>
                    <a:pt x="356" y="15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9" name="Freeform 164"/>
            <p:cNvSpPr>
              <a:spLocks noChangeAspect="1"/>
            </p:cNvSpPr>
            <p:nvPr/>
          </p:nvSpPr>
          <p:spPr bwMode="auto">
            <a:xfrm rot="10797209">
              <a:off x="5341963" y="2116117"/>
              <a:ext cx="96838" cy="90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0" name="Freeform 165"/>
            <p:cNvSpPr>
              <a:spLocks noChangeAspect="1"/>
            </p:cNvSpPr>
            <p:nvPr/>
          </p:nvSpPr>
          <p:spPr bwMode="auto">
            <a:xfrm rot="10797209">
              <a:off x="5341963" y="2116117"/>
              <a:ext cx="96838" cy="904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" y="106"/>
                </a:cxn>
                <a:cxn ang="0">
                  <a:pos x="91" y="180"/>
                </a:cxn>
                <a:cxn ang="0">
                  <a:pos x="184" y="195"/>
                </a:cxn>
                <a:cxn ang="0">
                  <a:pos x="215" y="31"/>
                </a:cxn>
                <a:cxn ang="0">
                  <a:pos x="215" y="31"/>
                </a:cxn>
                <a:cxn ang="0">
                  <a:pos x="0" y="0"/>
                </a:cxn>
              </a:cxnLst>
              <a:rect l="0" t="0" r="r" b="b"/>
              <a:pathLst>
                <a:path w="215" h="195">
                  <a:moveTo>
                    <a:pt x="0" y="0"/>
                  </a:moveTo>
                  <a:lnTo>
                    <a:pt x="30" y="106"/>
                  </a:lnTo>
                  <a:lnTo>
                    <a:pt x="91" y="180"/>
                  </a:lnTo>
                  <a:lnTo>
                    <a:pt x="184" y="195"/>
                  </a:lnTo>
                  <a:lnTo>
                    <a:pt x="215" y="31"/>
                  </a:lnTo>
                  <a:lnTo>
                    <a:pt x="215" y="31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1" name="Freeform 166"/>
            <p:cNvSpPr>
              <a:spLocks noChangeAspect="1"/>
            </p:cNvSpPr>
            <p:nvPr/>
          </p:nvSpPr>
          <p:spPr bwMode="auto">
            <a:xfrm rot="10797209">
              <a:off x="5286401" y="2063730"/>
              <a:ext cx="61912" cy="228600"/>
            </a:xfrm>
            <a:custGeom>
              <a:avLst/>
              <a:gdLst/>
              <a:ahLst/>
              <a:cxnLst>
                <a:cxn ang="0">
                  <a:pos x="139" y="0"/>
                </a:cxn>
                <a:cxn ang="0">
                  <a:pos x="93" y="211"/>
                </a:cxn>
                <a:cxn ang="0">
                  <a:pos x="0" y="480"/>
                </a:cxn>
                <a:cxn ang="0">
                  <a:pos x="0" y="496"/>
                </a:cxn>
              </a:cxnLst>
              <a:rect l="0" t="0" r="r" b="b"/>
              <a:pathLst>
                <a:path w="139" h="496">
                  <a:moveTo>
                    <a:pt x="139" y="0"/>
                  </a:moveTo>
                  <a:lnTo>
                    <a:pt x="93" y="211"/>
                  </a:lnTo>
                  <a:lnTo>
                    <a:pt x="0" y="480"/>
                  </a:lnTo>
                  <a:lnTo>
                    <a:pt x="0" y="496"/>
                  </a:lnTo>
                </a:path>
              </a:pathLst>
            </a:custGeom>
            <a:noFill/>
            <a:ln w="1428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2" name="Freeform 167"/>
            <p:cNvSpPr>
              <a:spLocks noChangeAspect="1"/>
            </p:cNvSpPr>
            <p:nvPr/>
          </p:nvSpPr>
          <p:spPr bwMode="auto">
            <a:xfrm rot="10797209">
              <a:off x="5048276" y="1874817"/>
              <a:ext cx="160337" cy="13811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8" y="120"/>
                </a:cxn>
                <a:cxn ang="0">
                  <a:pos x="201" y="210"/>
                </a:cxn>
                <a:cxn ang="0">
                  <a:pos x="355" y="300"/>
                </a:cxn>
                <a:cxn ang="0">
                  <a:pos x="185" y="284"/>
                </a:cxn>
                <a:cxn ang="0">
                  <a:pos x="78" y="225"/>
                </a:cxn>
                <a:cxn ang="0">
                  <a:pos x="31" y="135"/>
                </a:cxn>
                <a:cxn ang="0">
                  <a:pos x="0" y="75"/>
                </a:cxn>
                <a:cxn ang="0">
                  <a:pos x="0" y="75"/>
                </a:cxn>
                <a:cxn ang="0">
                  <a:pos x="0" y="0"/>
                </a:cxn>
              </a:cxnLst>
              <a:rect l="0" t="0" r="r" b="b"/>
              <a:pathLst>
                <a:path w="355" h="300">
                  <a:moveTo>
                    <a:pt x="0" y="0"/>
                  </a:moveTo>
                  <a:lnTo>
                    <a:pt x="108" y="120"/>
                  </a:lnTo>
                  <a:lnTo>
                    <a:pt x="201" y="210"/>
                  </a:lnTo>
                  <a:lnTo>
                    <a:pt x="355" y="300"/>
                  </a:lnTo>
                  <a:lnTo>
                    <a:pt x="185" y="284"/>
                  </a:lnTo>
                  <a:lnTo>
                    <a:pt x="78" y="225"/>
                  </a:lnTo>
                  <a:lnTo>
                    <a:pt x="31" y="135"/>
                  </a:lnTo>
                  <a:lnTo>
                    <a:pt x="0" y="75"/>
                  </a:lnTo>
                  <a:lnTo>
                    <a:pt x="0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53" name="Freeform 168"/>
            <p:cNvSpPr>
              <a:spLocks noChangeAspect="1"/>
            </p:cNvSpPr>
            <p:nvPr/>
          </p:nvSpPr>
          <p:spPr bwMode="auto">
            <a:xfrm rot="10797209">
              <a:off x="4256113" y="1973242"/>
              <a:ext cx="996950" cy="2193925"/>
            </a:xfrm>
            <a:custGeom>
              <a:avLst/>
              <a:gdLst/>
              <a:ahLst/>
              <a:cxnLst>
                <a:cxn ang="0">
                  <a:pos x="446" y="3785"/>
                </a:cxn>
                <a:cxn ang="0">
                  <a:pos x="832" y="3366"/>
                </a:cxn>
                <a:cxn ang="0">
                  <a:pos x="1017" y="3231"/>
                </a:cxn>
                <a:cxn ang="0">
                  <a:pos x="1125" y="3245"/>
                </a:cxn>
                <a:cxn ang="0">
                  <a:pos x="970" y="3561"/>
                </a:cxn>
                <a:cxn ang="0">
                  <a:pos x="678" y="3892"/>
                </a:cxn>
                <a:cxn ang="0">
                  <a:pos x="1031" y="3636"/>
                </a:cxn>
                <a:cxn ang="0">
                  <a:pos x="1217" y="3020"/>
                </a:cxn>
                <a:cxn ang="0">
                  <a:pos x="1309" y="2374"/>
                </a:cxn>
                <a:cxn ang="0">
                  <a:pos x="1463" y="2208"/>
                </a:cxn>
                <a:cxn ang="0">
                  <a:pos x="1572" y="2299"/>
                </a:cxn>
                <a:cxn ang="0">
                  <a:pos x="1309" y="3335"/>
                </a:cxn>
                <a:cxn ang="0">
                  <a:pos x="1587" y="2749"/>
                </a:cxn>
                <a:cxn ang="0">
                  <a:pos x="1341" y="1832"/>
                </a:cxn>
                <a:cxn ang="0">
                  <a:pos x="1171" y="1411"/>
                </a:cxn>
                <a:cxn ang="0">
                  <a:pos x="1031" y="1096"/>
                </a:cxn>
                <a:cxn ang="0">
                  <a:pos x="1341" y="1307"/>
                </a:cxn>
                <a:cxn ang="0">
                  <a:pos x="1510" y="1518"/>
                </a:cxn>
                <a:cxn ang="0">
                  <a:pos x="1619" y="1608"/>
                </a:cxn>
                <a:cxn ang="0">
                  <a:pos x="1711" y="2193"/>
                </a:cxn>
                <a:cxn ang="0">
                  <a:pos x="1386" y="1171"/>
                </a:cxn>
                <a:cxn ang="0">
                  <a:pos x="1279" y="871"/>
                </a:cxn>
                <a:cxn ang="0">
                  <a:pos x="832" y="239"/>
                </a:cxn>
                <a:cxn ang="0">
                  <a:pos x="832" y="60"/>
                </a:cxn>
                <a:cxn ang="0">
                  <a:pos x="955" y="29"/>
                </a:cxn>
                <a:cxn ang="0">
                  <a:pos x="1417" y="525"/>
                </a:cxn>
                <a:cxn ang="0">
                  <a:pos x="1449" y="405"/>
                </a:cxn>
                <a:cxn ang="0">
                  <a:pos x="1664" y="976"/>
                </a:cxn>
                <a:cxn ang="0">
                  <a:pos x="1757" y="1877"/>
                </a:cxn>
                <a:cxn ang="0">
                  <a:pos x="1772" y="1622"/>
                </a:cxn>
                <a:cxn ang="0">
                  <a:pos x="1802" y="1337"/>
                </a:cxn>
                <a:cxn ang="0">
                  <a:pos x="1942" y="1126"/>
                </a:cxn>
                <a:cxn ang="0">
                  <a:pos x="1972" y="1608"/>
                </a:cxn>
                <a:cxn ang="0">
                  <a:pos x="1910" y="1983"/>
                </a:cxn>
                <a:cxn ang="0">
                  <a:pos x="1633" y="2869"/>
                </a:cxn>
                <a:cxn ang="0">
                  <a:pos x="1818" y="2343"/>
                </a:cxn>
                <a:cxn ang="0">
                  <a:pos x="1972" y="2299"/>
                </a:cxn>
                <a:cxn ang="0">
                  <a:pos x="2018" y="2494"/>
                </a:cxn>
                <a:cxn ang="0">
                  <a:pos x="1926" y="2764"/>
                </a:cxn>
                <a:cxn ang="0">
                  <a:pos x="1556" y="3200"/>
                </a:cxn>
                <a:cxn ang="0">
                  <a:pos x="1849" y="3139"/>
                </a:cxn>
                <a:cxn ang="0">
                  <a:pos x="1942" y="3335"/>
                </a:cxn>
                <a:cxn ang="0">
                  <a:pos x="1834" y="3545"/>
                </a:cxn>
                <a:cxn ang="0">
                  <a:pos x="848" y="3921"/>
                </a:cxn>
                <a:cxn ang="0">
                  <a:pos x="1540" y="3785"/>
                </a:cxn>
                <a:cxn ang="0">
                  <a:pos x="1834" y="3921"/>
                </a:cxn>
                <a:cxn ang="0">
                  <a:pos x="1572" y="4102"/>
                </a:cxn>
                <a:cxn ang="0">
                  <a:pos x="1263" y="4298"/>
                </a:cxn>
                <a:cxn ang="0">
                  <a:pos x="1047" y="4613"/>
                </a:cxn>
                <a:cxn ang="0">
                  <a:pos x="416" y="4267"/>
                </a:cxn>
                <a:cxn ang="0">
                  <a:pos x="169" y="4298"/>
                </a:cxn>
              </a:cxnLst>
              <a:rect l="0" t="0" r="r" b="b"/>
              <a:pathLst>
                <a:path w="2204" h="4777">
                  <a:moveTo>
                    <a:pt x="14" y="3996"/>
                  </a:moveTo>
                  <a:lnTo>
                    <a:pt x="153" y="3996"/>
                  </a:lnTo>
                  <a:lnTo>
                    <a:pt x="323" y="3906"/>
                  </a:lnTo>
                  <a:lnTo>
                    <a:pt x="446" y="3785"/>
                  </a:lnTo>
                  <a:lnTo>
                    <a:pt x="554" y="3650"/>
                  </a:lnTo>
                  <a:lnTo>
                    <a:pt x="570" y="3711"/>
                  </a:lnTo>
                  <a:lnTo>
                    <a:pt x="708" y="3516"/>
                  </a:lnTo>
                  <a:lnTo>
                    <a:pt x="832" y="3366"/>
                  </a:lnTo>
                  <a:lnTo>
                    <a:pt x="970" y="3170"/>
                  </a:lnTo>
                  <a:lnTo>
                    <a:pt x="816" y="3486"/>
                  </a:lnTo>
                  <a:lnTo>
                    <a:pt x="924" y="3410"/>
                  </a:lnTo>
                  <a:lnTo>
                    <a:pt x="1017" y="3231"/>
                  </a:lnTo>
                  <a:lnTo>
                    <a:pt x="1063" y="3035"/>
                  </a:lnTo>
                  <a:lnTo>
                    <a:pt x="1078" y="3184"/>
                  </a:lnTo>
                  <a:lnTo>
                    <a:pt x="955" y="3441"/>
                  </a:lnTo>
                  <a:lnTo>
                    <a:pt x="1125" y="3245"/>
                  </a:lnTo>
                  <a:lnTo>
                    <a:pt x="1139" y="2900"/>
                  </a:lnTo>
                  <a:lnTo>
                    <a:pt x="1171" y="3259"/>
                  </a:lnTo>
                  <a:lnTo>
                    <a:pt x="940" y="3561"/>
                  </a:lnTo>
                  <a:lnTo>
                    <a:pt x="970" y="3561"/>
                  </a:lnTo>
                  <a:lnTo>
                    <a:pt x="1125" y="3425"/>
                  </a:lnTo>
                  <a:lnTo>
                    <a:pt x="848" y="3785"/>
                  </a:lnTo>
                  <a:lnTo>
                    <a:pt x="769" y="3816"/>
                  </a:lnTo>
                  <a:lnTo>
                    <a:pt x="678" y="3892"/>
                  </a:lnTo>
                  <a:lnTo>
                    <a:pt x="308" y="4012"/>
                  </a:lnTo>
                  <a:lnTo>
                    <a:pt x="616" y="3936"/>
                  </a:lnTo>
                  <a:lnTo>
                    <a:pt x="878" y="3816"/>
                  </a:lnTo>
                  <a:lnTo>
                    <a:pt x="1031" y="3636"/>
                  </a:lnTo>
                  <a:lnTo>
                    <a:pt x="1139" y="3516"/>
                  </a:lnTo>
                  <a:lnTo>
                    <a:pt x="1233" y="3335"/>
                  </a:lnTo>
                  <a:lnTo>
                    <a:pt x="1233" y="3170"/>
                  </a:lnTo>
                  <a:lnTo>
                    <a:pt x="1217" y="3020"/>
                  </a:lnTo>
                  <a:lnTo>
                    <a:pt x="1279" y="2884"/>
                  </a:lnTo>
                  <a:lnTo>
                    <a:pt x="1248" y="2629"/>
                  </a:lnTo>
                  <a:lnTo>
                    <a:pt x="1325" y="2734"/>
                  </a:lnTo>
                  <a:lnTo>
                    <a:pt x="1309" y="2374"/>
                  </a:lnTo>
                  <a:lnTo>
                    <a:pt x="1386" y="2463"/>
                  </a:lnTo>
                  <a:lnTo>
                    <a:pt x="1325" y="2118"/>
                  </a:lnTo>
                  <a:lnTo>
                    <a:pt x="1433" y="2449"/>
                  </a:lnTo>
                  <a:lnTo>
                    <a:pt x="1463" y="2208"/>
                  </a:lnTo>
                  <a:lnTo>
                    <a:pt x="1495" y="2749"/>
                  </a:lnTo>
                  <a:lnTo>
                    <a:pt x="1540" y="2403"/>
                  </a:lnTo>
                  <a:lnTo>
                    <a:pt x="1540" y="2283"/>
                  </a:lnTo>
                  <a:lnTo>
                    <a:pt x="1572" y="2299"/>
                  </a:lnTo>
                  <a:lnTo>
                    <a:pt x="1572" y="2569"/>
                  </a:lnTo>
                  <a:lnTo>
                    <a:pt x="1525" y="2855"/>
                  </a:lnTo>
                  <a:lnTo>
                    <a:pt x="1433" y="3155"/>
                  </a:lnTo>
                  <a:lnTo>
                    <a:pt x="1309" y="3335"/>
                  </a:lnTo>
                  <a:lnTo>
                    <a:pt x="1248" y="3441"/>
                  </a:lnTo>
                  <a:lnTo>
                    <a:pt x="1402" y="3290"/>
                  </a:lnTo>
                  <a:lnTo>
                    <a:pt x="1510" y="3065"/>
                  </a:lnTo>
                  <a:lnTo>
                    <a:pt x="1587" y="2749"/>
                  </a:lnTo>
                  <a:lnTo>
                    <a:pt x="1603" y="2463"/>
                  </a:lnTo>
                  <a:lnTo>
                    <a:pt x="1587" y="2299"/>
                  </a:lnTo>
                  <a:lnTo>
                    <a:pt x="1510" y="2103"/>
                  </a:lnTo>
                  <a:lnTo>
                    <a:pt x="1341" y="1832"/>
                  </a:lnTo>
                  <a:lnTo>
                    <a:pt x="1248" y="1608"/>
                  </a:lnTo>
                  <a:lnTo>
                    <a:pt x="1417" y="1803"/>
                  </a:lnTo>
                  <a:lnTo>
                    <a:pt x="1417" y="1757"/>
                  </a:lnTo>
                  <a:lnTo>
                    <a:pt x="1171" y="1411"/>
                  </a:lnTo>
                  <a:lnTo>
                    <a:pt x="1279" y="1487"/>
                  </a:lnTo>
                  <a:lnTo>
                    <a:pt x="1294" y="1442"/>
                  </a:lnTo>
                  <a:lnTo>
                    <a:pt x="1017" y="1126"/>
                  </a:lnTo>
                  <a:lnTo>
                    <a:pt x="1031" y="1096"/>
                  </a:lnTo>
                  <a:lnTo>
                    <a:pt x="1248" y="1291"/>
                  </a:lnTo>
                  <a:lnTo>
                    <a:pt x="1063" y="1036"/>
                  </a:lnTo>
                  <a:lnTo>
                    <a:pt x="1063" y="1021"/>
                  </a:lnTo>
                  <a:lnTo>
                    <a:pt x="1341" y="1307"/>
                  </a:lnTo>
                  <a:lnTo>
                    <a:pt x="1217" y="1096"/>
                  </a:lnTo>
                  <a:lnTo>
                    <a:pt x="1341" y="1187"/>
                  </a:lnTo>
                  <a:lnTo>
                    <a:pt x="1449" y="1442"/>
                  </a:lnTo>
                  <a:lnTo>
                    <a:pt x="1510" y="1518"/>
                  </a:lnTo>
                  <a:lnTo>
                    <a:pt x="1479" y="1367"/>
                  </a:lnTo>
                  <a:lnTo>
                    <a:pt x="1417" y="1232"/>
                  </a:lnTo>
                  <a:lnTo>
                    <a:pt x="1540" y="1367"/>
                  </a:lnTo>
                  <a:lnTo>
                    <a:pt x="1619" y="1608"/>
                  </a:lnTo>
                  <a:lnTo>
                    <a:pt x="1648" y="1832"/>
                  </a:lnTo>
                  <a:lnTo>
                    <a:pt x="1648" y="2163"/>
                  </a:lnTo>
                  <a:lnTo>
                    <a:pt x="1633" y="2314"/>
                  </a:lnTo>
                  <a:lnTo>
                    <a:pt x="1711" y="2193"/>
                  </a:lnTo>
                  <a:lnTo>
                    <a:pt x="1695" y="1832"/>
                  </a:lnTo>
                  <a:lnTo>
                    <a:pt x="1648" y="1487"/>
                  </a:lnTo>
                  <a:lnTo>
                    <a:pt x="1572" y="1277"/>
                  </a:lnTo>
                  <a:lnTo>
                    <a:pt x="1386" y="1171"/>
                  </a:lnTo>
                  <a:lnTo>
                    <a:pt x="1325" y="1126"/>
                  </a:lnTo>
                  <a:lnTo>
                    <a:pt x="1309" y="961"/>
                  </a:lnTo>
                  <a:lnTo>
                    <a:pt x="1017" y="676"/>
                  </a:lnTo>
                  <a:lnTo>
                    <a:pt x="1279" y="871"/>
                  </a:lnTo>
                  <a:lnTo>
                    <a:pt x="909" y="495"/>
                  </a:lnTo>
                  <a:lnTo>
                    <a:pt x="940" y="450"/>
                  </a:lnTo>
                  <a:lnTo>
                    <a:pt x="1155" y="645"/>
                  </a:lnTo>
                  <a:lnTo>
                    <a:pt x="832" y="239"/>
                  </a:lnTo>
                  <a:lnTo>
                    <a:pt x="1110" y="480"/>
                  </a:lnTo>
                  <a:lnTo>
                    <a:pt x="1110" y="405"/>
                  </a:lnTo>
                  <a:lnTo>
                    <a:pt x="832" y="74"/>
                  </a:lnTo>
                  <a:lnTo>
                    <a:pt x="832" y="60"/>
                  </a:lnTo>
                  <a:lnTo>
                    <a:pt x="1110" y="330"/>
                  </a:lnTo>
                  <a:lnTo>
                    <a:pt x="1110" y="300"/>
                  </a:lnTo>
                  <a:lnTo>
                    <a:pt x="909" y="45"/>
                  </a:lnTo>
                  <a:lnTo>
                    <a:pt x="955" y="29"/>
                  </a:lnTo>
                  <a:lnTo>
                    <a:pt x="1233" y="345"/>
                  </a:lnTo>
                  <a:lnTo>
                    <a:pt x="1063" y="15"/>
                  </a:lnTo>
                  <a:lnTo>
                    <a:pt x="1094" y="0"/>
                  </a:lnTo>
                  <a:lnTo>
                    <a:pt x="1417" y="525"/>
                  </a:lnTo>
                  <a:lnTo>
                    <a:pt x="1463" y="510"/>
                  </a:lnTo>
                  <a:lnTo>
                    <a:pt x="1279" y="210"/>
                  </a:lnTo>
                  <a:lnTo>
                    <a:pt x="1294" y="180"/>
                  </a:lnTo>
                  <a:lnTo>
                    <a:pt x="1449" y="405"/>
                  </a:lnTo>
                  <a:lnTo>
                    <a:pt x="1525" y="570"/>
                  </a:lnTo>
                  <a:lnTo>
                    <a:pt x="1556" y="751"/>
                  </a:lnTo>
                  <a:lnTo>
                    <a:pt x="1619" y="885"/>
                  </a:lnTo>
                  <a:lnTo>
                    <a:pt x="1664" y="976"/>
                  </a:lnTo>
                  <a:lnTo>
                    <a:pt x="1664" y="1171"/>
                  </a:lnTo>
                  <a:lnTo>
                    <a:pt x="1664" y="1337"/>
                  </a:lnTo>
                  <a:lnTo>
                    <a:pt x="1726" y="1532"/>
                  </a:lnTo>
                  <a:lnTo>
                    <a:pt x="1757" y="1877"/>
                  </a:lnTo>
                  <a:lnTo>
                    <a:pt x="1757" y="2163"/>
                  </a:lnTo>
                  <a:lnTo>
                    <a:pt x="1849" y="1998"/>
                  </a:lnTo>
                  <a:lnTo>
                    <a:pt x="1802" y="1848"/>
                  </a:lnTo>
                  <a:lnTo>
                    <a:pt x="1772" y="1622"/>
                  </a:lnTo>
                  <a:lnTo>
                    <a:pt x="1741" y="1352"/>
                  </a:lnTo>
                  <a:lnTo>
                    <a:pt x="1741" y="1187"/>
                  </a:lnTo>
                  <a:lnTo>
                    <a:pt x="1802" y="947"/>
                  </a:lnTo>
                  <a:lnTo>
                    <a:pt x="1802" y="1337"/>
                  </a:lnTo>
                  <a:lnTo>
                    <a:pt x="1865" y="841"/>
                  </a:lnTo>
                  <a:lnTo>
                    <a:pt x="1881" y="1112"/>
                  </a:lnTo>
                  <a:lnTo>
                    <a:pt x="1942" y="841"/>
                  </a:lnTo>
                  <a:lnTo>
                    <a:pt x="1942" y="1126"/>
                  </a:lnTo>
                  <a:lnTo>
                    <a:pt x="1988" y="916"/>
                  </a:lnTo>
                  <a:lnTo>
                    <a:pt x="1988" y="1291"/>
                  </a:lnTo>
                  <a:lnTo>
                    <a:pt x="2080" y="1112"/>
                  </a:lnTo>
                  <a:lnTo>
                    <a:pt x="1972" y="1608"/>
                  </a:lnTo>
                  <a:lnTo>
                    <a:pt x="2065" y="1291"/>
                  </a:lnTo>
                  <a:lnTo>
                    <a:pt x="2096" y="1322"/>
                  </a:lnTo>
                  <a:lnTo>
                    <a:pt x="1988" y="1817"/>
                  </a:lnTo>
                  <a:lnTo>
                    <a:pt x="1910" y="1983"/>
                  </a:lnTo>
                  <a:lnTo>
                    <a:pt x="1802" y="2238"/>
                  </a:lnTo>
                  <a:lnTo>
                    <a:pt x="1757" y="2343"/>
                  </a:lnTo>
                  <a:lnTo>
                    <a:pt x="1695" y="2494"/>
                  </a:lnTo>
                  <a:lnTo>
                    <a:pt x="1633" y="2869"/>
                  </a:lnTo>
                  <a:lnTo>
                    <a:pt x="1587" y="3080"/>
                  </a:lnTo>
                  <a:lnTo>
                    <a:pt x="1664" y="2960"/>
                  </a:lnTo>
                  <a:lnTo>
                    <a:pt x="1664" y="2764"/>
                  </a:lnTo>
                  <a:lnTo>
                    <a:pt x="1818" y="2343"/>
                  </a:lnTo>
                  <a:lnTo>
                    <a:pt x="1818" y="2539"/>
                  </a:lnTo>
                  <a:lnTo>
                    <a:pt x="1942" y="2193"/>
                  </a:lnTo>
                  <a:lnTo>
                    <a:pt x="2127" y="1952"/>
                  </a:lnTo>
                  <a:lnTo>
                    <a:pt x="1972" y="2299"/>
                  </a:lnTo>
                  <a:lnTo>
                    <a:pt x="2204" y="2072"/>
                  </a:lnTo>
                  <a:lnTo>
                    <a:pt x="2050" y="2299"/>
                  </a:lnTo>
                  <a:lnTo>
                    <a:pt x="2188" y="2223"/>
                  </a:lnTo>
                  <a:lnTo>
                    <a:pt x="2018" y="2494"/>
                  </a:lnTo>
                  <a:lnTo>
                    <a:pt x="2141" y="2374"/>
                  </a:lnTo>
                  <a:lnTo>
                    <a:pt x="2096" y="2509"/>
                  </a:lnTo>
                  <a:lnTo>
                    <a:pt x="1988" y="2660"/>
                  </a:lnTo>
                  <a:lnTo>
                    <a:pt x="1926" y="2764"/>
                  </a:lnTo>
                  <a:lnTo>
                    <a:pt x="2127" y="2584"/>
                  </a:lnTo>
                  <a:lnTo>
                    <a:pt x="2018" y="2780"/>
                  </a:lnTo>
                  <a:lnTo>
                    <a:pt x="1741" y="3065"/>
                  </a:lnTo>
                  <a:lnTo>
                    <a:pt x="1556" y="3200"/>
                  </a:lnTo>
                  <a:lnTo>
                    <a:pt x="1449" y="3290"/>
                  </a:lnTo>
                  <a:lnTo>
                    <a:pt x="1587" y="3231"/>
                  </a:lnTo>
                  <a:lnTo>
                    <a:pt x="1356" y="3470"/>
                  </a:lnTo>
                  <a:lnTo>
                    <a:pt x="1849" y="3139"/>
                  </a:lnTo>
                  <a:lnTo>
                    <a:pt x="1603" y="3395"/>
                  </a:lnTo>
                  <a:lnTo>
                    <a:pt x="1957" y="3184"/>
                  </a:lnTo>
                  <a:lnTo>
                    <a:pt x="1757" y="3410"/>
                  </a:lnTo>
                  <a:lnTo>
                    <a:pt x="1942" y="3335"/>
                  </a:lnTo>
                  <a:lnTo>
                    <a:pt x="1726" y="3501"/>
                  </a:lnTo>
                  <a:lnTo>
                    <a:pt x="1556" y="3606"/>
                  </a:lnTo>
                  <a:lnTo>
                    <a:pt x="1865" y="3470"/>
                  </a:lnTo>
                  <a:lnTo>
                    <a:pt x="1834" y="3545"/>
                  </a:lnTo>
                  <a:lnTo>
                    <a:pt x="1417" y="3726"/>
                  </a:lnTo>
                  <a:lnTo>
                    <a:pt x="1171" y="3772"/>
                  </a:lnTo>
                  <a:lnTo>
                    <a:pt x="940" y="3847"/>
                  </a:lnTo>
                  <a:lnTo>
                    <a:pt x="848" y="3921"/>
                  </a:lnTo>
                  <a:lnTo>
                    <a:pt x="940" y="3906"/>
                  </a:lnTo>
                  <a:lnTo>
                    <a:pt x="1139" y="3816"/>
                  </a:lnTo>
                  <a:lnTo>
                    <a:pt x="1479" y="3756"/>
                  </a:lnTo>
                  <a:lnTo>
                    <a:pt x="1540" y="3785"/>
                  </a:lnTo>
                  <a:lnTo>
                    <a:pt x="1171" y="3876"/>
                  </a:lnTo>
                  <a:lnTo>
                    <a:pt x="1711" y="3847"/>
                  </a:lnTo>
                  <a:lnTo>
                    <a:pt x="1417" y="3906"/>
                  </a:lnTo>
                  <a:lnTo>
                    <a:pt x="1834" y="3921"/>
                  </a:lnTo>
                  <a:lnTo>
                    <a:pt x="1525" y="3967"/>
                  </a:lnTo>
                  <a:lnTo>
                    <a:pt x="1788" y="4027"/>
                  </a:lnTo>
                  <a:lnTo>
                    <a:pt x="1402" y="4027"/>
                  </a:lnTo>
                  <a:lnTo>
                    <a:pt x="1572" y="4102"/>
                  </a:lnTo>
                  <a:lnTo>
                    <a:pt x="1187" y="4056"/>
                  </a:lnTo>
                  <a:lnTo>
                    <a:pt x="1341" y="4132"/>
                  </a:lnTo>
                  <a:lnTo>
                    <a:pt x="755" y="4102"/>
                  </a:lnTo>
                  <a:lnTo>
                    <a:pt x="1263" y="4298"/>
                  </a:lnTo>
                  <a:lnTo>
                    <a:pt x="1417" y="4402"/>
                  </a:lnTo>
                  <a:lnTo>
                    <a:pt x="601" y="4237"/>
                  </a:lnTo>
                  <a:lnTo>
                    <a:pt x="893" y="4402"/>
                  </a:lnTo>
                  <a:lnTo>
                    <a:pt x="1047" y="4613"/>
                  </a:lnTo>
                  <a:lnTo>
                    <a:pt x="1094" y="4777"/>
                  </a:lnTo>
                  <a:lnTo>
                    <a:pt x="862" y="4553"/>
                  </a:lnTo>
                  <a:lnTo>
                    <a:pt x="570" y="4357"/>
                  </a:lnTo>
                  <a:lnTo>
                    <a:pt x="416" y="4267"/>
                  </a:lnTo>
                  <a:lnTo>
                    <a:pt x="308" y="4252"/>
                  </a:lnTo>
                  <a:lnTo>
                    <a:pt x="462" y="4418"/>
                  </a:lnTo>
                  <a:lnTo>
                    <a:pt x="260" y="4387"/>
                  </a:lnTo>
                  <a:lnTo>
                    <a:pt x="169" y="4298"/>
                  </a:lnTo>
                  <a:lnTo>
                    <a:pt x="0" y="4237"/>
                  </a:lnTo>
                  <a:lnTo>
                    <a:pt x="0" y="4237"/>
                  </a:lnTo>
                  <a:lnTo>
                    <a:pt x="14" y="3996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54" name="Freeform 169"/>
            <p:cNvSpPr>
              <a:spLocks noChangeAspect="1"/>
            </p:cNvSpPr>
            <p:nvPr/>
          </p:nvSpPr>
          <p:spPr bwMode="auto">
            <a:xfrm rot="10797209">
              <a:off x="5499126" y="1958955"/>
              <a:ext cx="1046162" cy="2190750"/>
            </a:xfrm>
            <a:custGeom>
              <a:avLst/>
              <a:gdLst/>
              <a:ahLst/>
              <a:cxnLst>
                <a:cxn ang="0">
                  <a:pos x="1757" y="3785"/>
                </a:cxn>
                <a:cxn ang="0">
                  <a:pos x="1372" y="3366"/>
                </a:cxn>
                <a:cxn ang="0">
                  <a:pos x="1187" y="3231"/>
                </a:cxn>
                <a:cxn ang="0">
                  <a:pos x="1078" y="3244"/>
                </a:cxn>
                <a:cxn ang="0">
                  <a:pos x="1232" y="3561"/>
                </a:cxn>
                <a:cxn ang="0">
                  <a:pos x="1526" y="3892"/>
                </a:cxn>
                <a:cxn ang="0">
                  <a:pos x="1171" y="3636"/>
                </a:cxn>
                <a:cxn ang="0">
                  <a:pos x="986" y="3020"/>
                </a:cxn>
                <a:cxn ang="0">
                  <a:pos x="894" y="2374"/>
                </a:cxn>
                <a:cxn ang="0">
                  <a:pos x="739" y="2208"/>
                </a:cxn>
                <a:cxn ang="0">
                  <a:pos x="631" y="2299"/>
                </a:cxn>
                <a:cxn ang="0">
                  <a:pos x="894" y="3335"/>
                </a:cxn>
                <a:cxn ang="0">
                  <a:pos x="616" y="2749"/>
                </a:cxn>
                <a:cxn ang="0">
                  <a:pos x="862" y="1832"/>
                </a:cxn>
                <a:cxn ang="0">
                  <a:pos x="1033" y="1411"/>
                </a:cxn>
                <a:cxn ang="0">
                  <a:pos x="1171" y="1096"/>
                </a:cxn>
                <a:cxn ang="0">
                  <a:pos x="862" y="1307"/>
                </a:cxn>
                <a:cxn ang="0">
                  <a:pos x="694" y="1518"/>
                </a:cxn>
                <a:cxn ang="0">
                  <a:pos x="585" y="1607"/>
                </a:cxn>
                <a:cxn ang="0">
                  <a:pos x="493" y="2192"/>
                </a:cxn>
                <a:cxn ang="0">
                  <a:pos x="817" y="1171"/>
                </a:cxn>
                <a:cxn ang="0">
                  <a:pos x="925" y="871"/>
                </a:cxn>
                <a:cxn ang="0">
                  <a:pos x="1372" y="239"/>
                </a:cxn>
                <a:cxn ang="0">
                  <a:pos x="1372" y="60"/>
                </a:cxn>
                <a:cxn ang="0">
                  <a:pos x="1248" y="29"/>
                </a:cxn>
                <a:cxn ang="0">
                  <a:pos x="785" y="525"/>
                </a:cxn>
                <a:cxn ang="0">
                  <a:pos x="755" y="405"/>
                </a:cxn>
                <a:cxn ang="0">
                  <a:pos x="539" y="976"/>
                </a:cxn>
                <a:cxn ang="0">
                  <a:pos x="446" y="1877"/>
                </a:cxn>
                <a:cxn ang="0">
                  <a:pos x="432" y="1622"/>
                </a:cxn>
                <a:cxn ang="0">
                  <a:pos x="401" y="1336"/>
                </a:cxn>
                <a:cxn ang="0">
                  <a:pos x="262" y="1126"/>
                </a:cxn>
                <a:cxn ang="0">
                  <a:pos x="231" y="1607"/>
                </a:cxn>
                <a:cxn ang="0">
                  <a:pos x="292" y="1983"/>
                </a:cxn>
                <a:cxn ang="0">
                  <a:pos x="570" y="2869"/>
                </a:cxn>
                <a:cxn ang="0">
                  <a:pos x="385" y="2343"/>
                </a:cxn>
                <a:cxn ang="0">
                  <a:pos x="231" y="2299"/>
                </a:cxn>
                <a:cxn ang="0">
                  <a:pos x="184" y="2494"/>
                </a:cxn>
                <a:cxn ang="0">
                  <a:pos x="277" y="2764"/>
                </a:cxn>
                <a:cxn ang="0">
                  <a:pos x="647" y="3200"/>
                </a:cxn>
                <a:cxn ang="0">
                  <a:pos x="353" y="3139"/>
                </a:cxn>
                <a:cxn ang="0">
                  <a:pos x="262" y="3335"/>
                </a:cxn>
                <a:cxn ang="0">
                  <a:pos x="369" y="3545"/>
                </a:cxn>
                <a:cxn ang="0">
                  <a:pos x="1356" y="3921"/>
                </a:cxn>
                <a:cxn ang="0">
                  <a:pos x="663" y="3785"/>
                </a:cxn>
                <a:cxn ang="0">
                  <a:pos x="369" y="3921"/>
                </a:cxn>
                <a:cxn ang="0">
                  <a:pos x="631" y="4102"/>
                </a:cxn>
                <a:cxn ang="0">
                  <a:pos x="941" y="4298"/>
                </a:cxn>
                <a:cxn ang="0">
                  <a:pos x="1156" y="4613"/>
                </a:cxn>
                <a:cxn ang="0">
                  <a:pos x="1788" y="4267"/>
                </a:cxn>
                <a:cxn ang="0">
                  <a:pos x="2035" y="4298"/>
                </a:cxn>
              </a:cxnLst>
              <a:rect l="0" t="0" r="r" b="b"/>
              <a:pathLst>
                <a:path w="2311" h="4777">
                  <a:moveTo>
                    <a:pt x="2265" y="3995"/>
                  </a:moveTo>
                  <a:lnTo>
                    <a:pt x="2050" y="3996"/>
                  </a:lnTo>
                  <a:lnTo>
                    <a:pt x="1881" y="3905"/>
                  </a:lnTo>
                  <a:lnTo>
                    <a:pt x="1757" y="3785"/>
                  </a:lnTo>
                  <a:lnTo>
                    <a:pt x="1649" y="3650"/>
                  </a:lnTo>
                  <a:lnTo>
                    <a:pt x="1633" y="3710"/>
                  </a:lnTo>
                  <a:lnTo>
                    <a:pt x="1495" y="3515"/>
                  </a:lnTo>
                  <a:lnTo>
                    <a:pt x="1372" y="3366"/>
                  </a:lnTo>
                  <a:lnTo>
                    <a:pt x="1232" y="3170"/>
                  </a:lnTo>
                  <a:lnTo>
                    <a:pt x="1387" y="3486"/>
                  </a:lnTo>
                  <a:lnTo>
                    <a:pt x="1280" y="3410"/>
                  </a:lnTo>
                  <a:lnTo>
                    <a:pt x="1187" y="3231"/>
                  </a:lnTo>
                  <a:lnTo>
                    <a:pt x="1140" y="3035"/>
                  </a:lnTo>
                  <a:lnTo>
                    <a:pt x="1124" y="3184"/>
                  </a:lnTo>
                  <a:lnTo>
                    <a:pt x="1248" y="3441"/>
                  </a:lnTo>
                  <a:lnTo>
                    <a:pt x="1078" y="3244"/>
                  </a:lnTo>
                  <a:lnTo>
                    <a:pt x="1063" y="2900"/>
                  </a:lnTo>
                  <a:lnTo>
                    <a:pt x="1033" y="3259"/>
                  </a:lnTo>
                  <a:lnTo>
                    <a:pt x="1264" y="3561"/>
                  </a:lnTo>
                  <a:lnTo>
                    <a:pt x="1232" y="3561"/>
                  </a:lnTo>
                  <a:lnTo>
                    <a:pt x="1078" y="3425"/>
                  </a:lnTo>
                  <a:lnTo>
                    <a:pt x="1356" y="3785"/>
                  </a:lnTo>
                  <a:lnTo>
                    <a:pt x="1434" y="3816"/>
                  </a:lnTo>
                  <a:lnTo>
                    <a:pt x="1526" y="3892"/>
                  </a:lnTo>
                  <a:lnTo>
                    <a:pt x="1895" y="4012"/>
                  </a:lnTo>
                  <a:lnTo>
                    <a:pt x="1587" y="3936"/>
                  </a:lnTo>
                  <a:lnTo>
                    <a:pt x="1325" y="3816"/>
                  </a:lnTo>
                  <a:lnTo>
                    <a:pt x="1171" y="3636"/>
                  </a:lnTo>
                  <a:lnTo>
                    <a:pt x="1063" y="3515"/>
                  </a:lnTo>
                  <a:lnTo>
                    <a:pt x="970" y="3335"/>
                  </a:lnTo>
                  <a:lnTo>
                    <a:pt x="970" y="3170"/>
                  </a:lnTo>
                  <a:lnTo>
                    <a:pt x="986" y="3020"/>
                  </a:lnTo>
                  <a:lnTo>
                    <a:pt x="925" y="2884"/>
                  </a:lnTo>
                  <a:lnTo>
                    <a:pt x="955" y="2629"/>
                  </a:lnTo>
                  <a:lnTo>
                    <a:pt x="878" y="2734"/>
                  </a:lnTo>
                  <a:lnTo>
                    <a:pt x="894" y="2374"/>
                  </a:lnTo>
                  <a:lnTo>
                    <a:pt x="817" y="2463"/>
                  </a:lnTo>
                  <a:lnTo>
                    <a:pt x="878" y="2118"/>
                  </a:lnTo>
                  <a:lnTo>
                    <a:pt x="771" y="2449"/>
                  </a:lnTo>
                  <a:lnTo>
                    <a:pt x="739" y="2208"/>
                  </a:lnTo>
                  <a:lnTo>
                    <a:pt x="708" y="2749"/>
                  </a:lnTo>
                  <a:lnTo>
                    <a:pt x="663" y="2403"/>
                  </a:lnTo>
                  <a:lnTo>
                    <a:pt x="663" y="2283"/>
                  </a:lnTo>
                  <a:lnTo>
                    <a:pt x="631" y="2299"/>
                  </a:lnTo>
                  <a:lnTo>
                    <a:pt x="631" y="2569"/>
                  </a:lnTo>
                  <a:lnTo>
                    <a:pt x="678" y="2854"/>
                  </a:lnTo>
                  <a:lnTo>
                    <a:pt x="771" y="3155"/>
                  </a:lnTo>
                  <a:lnTo>
                    <a:pt x="894" y="3335"/>
                  </a:lnTo>
                  <a:lnTo>
                    <a:pt x="955" y="3441"/>
                  </a:lnTo>
                  <a:lnTo>
                    <a:pt x="801" y="3290"/>
                  </a:lnTo>
                  <a:lnTo>
                    <a:pt x="694" y="3065"/>
                  </a:lnTo>
                  <a:lnTo>
                    <a:pt x="616" y="2749"/>
                  </a:lnTo>
                  <a:lnTo>
                    <a:pt x="601" y="2463"/>
                  </a:lnTo>
                  <a:lnTo>
                    <a:pt x="616" y="2299"/>
                  </a:lnTo>
                  <a:lnTo>
                    <a:pt x="694" y="2103"/>
                  </a:lnTo>
                  <a:lnTo>
                    <a:pt x="862" y="1832"/>
                  </a:lnTo>
                  <a:lnTo>
                    <a:pt x="955" y="1607"/>
                  </a:lnTo>
                  <a:lnTo>
                    <a:pt x="785" y="1802"/>
                  </a:lnTo>
                  <a:lnTo>
                    <a:pt x="785" y="1757"/>
                  </a:lnTo>
                  <a:lnTo>
                    <a:pt x="1033" y="1411"/>
                  </a:lnTo>
                  <a:lnTo>
                    <a:pt x="925" y="1487"/>
                  </a:lnTo>
                  <a:lnTo>
                    <a:pt x="909" y="1442"/>
                  </a:lnTo>
                  <a:lnTo>
                    <a:pt x="1187" y="1126"/>
                  </a:lnTo>
                  <a:lnTo>
                    <a:pt x="1171" y="1096"/>
                  </a:lnTo>
                  <a:lnTo>
                    <a:pt x="955" y="1291"/>
                  </a:lnTo>
                  <a:lnTo>
                    <a:pt x="1140" y="1036"/>
                  </a:lnTo>
                  <a:lnTo>
                    <a:pt x="1140" y="1021"/>
                  </a:lnTo>
                  <a:lnTo>
                    <a:pt x="862" y="1307"/>
                  </a:lnTo>
                  <a:lnTo>
                    <a:pt x="986" y="1096"/>
                  </a:lnTo>
                  <a:lnTo>
                    <a:pt x="862" y="1187"/>
                  </a:lnTo>
                  <a:lnTo>
                    <a:pt x="755" y="1442"/>
                  </a:lnTo>
                  <a:lnTo>
                    <a:pt x="694" y="1518"/>
                  </a:lnTo>
                  <a:lnTo>
                    <a:pt x="724" y="1367"/>
                  </a:lnTo>
                  <a:lnTo>
                    <a:pt x="785" y="1232"/>
                  </a:lnTo>
                  <a:lnTo>
                    <a:pt x="663" y="1367"/>
                  </a:lnTo>
                  <a:lnTo>
                    <a:pt x="585" y="1607"/>
                  </a:lnTo>
                  <a:lnTo>
                    <a:pt x="555" y="1832"/>
                  </a:lnTo>
                  <a:lnTo>
                    <a:pt x="555" y="2163"/>
                  </a:lnTo>
                  <a:lnTo>
                    <a:pt x="570" y="2314"/>
                  </a:lnTo>
                  <a:lnTo>
                    <a:pt x="493" y="2192"/>
                  </a:lnTo>
                  <a:lnTo>
                    <a:pt x="509" y="1832"/>
                  </a:lnTo>
                  <a:lnTo>
                    <a:pt x="555" y="1487"/>
                  </a:lnTo>
                  <a:lnTo>
                    <a:pt x="631" y="1276"/>
                  </a:lnTo>
                  <a:lnTo>
                    <a:pt x="817" y="1171"/>
                  </a:lnTo>
                  <a:lnTo>
                    <a:pt x="878" y="1126"/>
                  </a:lnTo>
                  <a:lnTo>
                    <a:pt x="894" y="961"/>
                  </a:lnTo>
                  <a:lnTo>
                    <a:pt x="1187" y="676"/>
                  </a:lnTo>
                  <a:lnTo>
                    <a:pt x="925" y="871"/>
                  </a:lnTo>
                  <a:lnTo>
                    <a:pt x="1294" y="495"/>
                  </a:lnTo>
                  <a:lnTo>
                    <a:pt x="1264" y="450"/>
                  </a:lnTo>
                  <a:lnTo>
                    <a:pt x="1048" y="645"/>
                  </a:lnTo>
                  <a:lnTo>
                    <a:pt x="1372" y="239"/>
                  </a:lnTo>
                  <a:lnTo>
                    <a:pt x="1094" y="479"/>
                  </a:lnTo>
                  <a:lnTo>
                    <a:pt x="1094" y="405"/>
                  </a:lnTo>
                  <a:lnTo>
                    <a:pt x="1372" y="74"/>
                  </a:lnTo>
                  <a:lnTo>
                    <a:pt x="1372" y="60"/>
                  </a:lnTo>
                  <a:lnTo>
                    <a:pt x="1094" y="330"/>
                  </a:lnTo>
                  <a:lnTo>
                    <a:pt x="1094" y="300"/>
                  </a:lnTo>
                  <a:lnTo>
                    <a:pt x="1294" y="45"/>
                  </a:lnTo>
                  <a:lnTo>
                    <a:pt x="1248" y="29"/>
                  </a:lnTo>
                  <a:lnTo>
                    <a:pt x="970" y="345"/>
                  </a:lnTo>
                  <a:lnTo>
                    <a:pt x="1140" y="15"/>
                  </a:lnTo>
                  <a:lnTo>
                    <a:pt x="1110" y="0"/>
                  </a:lnTo>
                  <a:lnTo>
                    <a:pt x="785" y="525"/>
                  </a:lnTo>
                  <a:lnTo>
                    <a:pt x="739" y="510"/>
                  </a:lnTo>
                  <a:lnTo>
                    <a:pt x="925" y="210"/>
                  </a:lnTo>
                  <a:lnTo>
                    <a:pt x="909" y="180"/>
                  </a:lnTo>
                  <a:lnTo>
                    <a:pt x="755" y="405"/>
                  </a:lnTo>
                  <a:lnTo>
                    <a:pt x="678" y="570"/>
                  </a:lnTo>
                  <a:lnTo>
                    <a:pt x="647" y="750"/>
                  </a:lnTo>
                  <a:lnTo>
                    <a:pt x="585" y="885"/>
                  </a:lnTo>
                  <a:lnTo>
                    <a:pt x="539" y="976"/>
                  </a:lnTo>
                  <a:lnTo>
                    <a:pt x="539" y="1171"/>
                  </a:lnTo>
                  <a:lnTo>
                    <a:pt x="539" y="1336"/>
                  </a:lnTo>
                  <a:lnTo>
                    <a:pt x="477" y="1531"/>
                  </a:lnTo>
                  <a:lnTo>
                    <a:pt x="446" y="1877"/>
                  </a:lnTo>
                  <a:lnTo>
                    <a:pt x="446" y="2163"/>
                  </a:lnTo>
                  <a:lnTo>
                    <a:pt x="353" y="1997"/>
                  </a:lnTo>
                  <a:lnTo>
                    <a:pt x="401" y="1848"/>
                  </a:lnTo>
                  <a:lnTo>
                    <a:pt x="432" y="1622"/>
                  </a:lnTo>
                  <a:lnTo>
                    <a:pt x="462" y="1352"/>
                  </a:lnTo>
                  <a:lnTo>
                    <a:pt x="462" y="1187"/>
                  </a:lnTo>
                  <a:lnTo>
                    <a:pt x="401" y="947"/>
                  </a:lnTo>
                  <a:lnTo>
                    <a:pt x="401" y="1336"/>
                  </a:lnTo>
                  <a:lnTo>
                    <a:pt x="339" y="841"/>
                  </a:lnTo>
                  <a:lnTo>
                    <a:pt x="323" y="1112"/>
                  </a:lnTo>
                  <a:lnTo>
                    <a:pt x="262" y="841"/>
                  </a:lnTo>
                  <a:lnTo>
                    <a:pt x="262" y="1126"/>
                  </a:lnTo>
                  <a:lnTo>
                    <a:pt x="215" y="916"/>
                  </a:lnTo>
                  <a:lnTo>
                    <a:pt x="215" y="1291"/>
                  </a:lnTo>
                  <a:lnTo>
                    <a:pt x="123" y="1112"/>
                  </a:lnTo>
                  <a:lnTo>
                    <a:pt x="231" y="1607"/>
                  </a:lnTo>
                  <a:lnTo>
                    <a:pt x="138" y="1291"/>
                  </a:lnTo>
                  <a:lnTo>
                    <a:pt x="107" y="1322"/>
                  </a:lnTo>
                  <a:lnTo>
                    <a:pt x="215" y="1817"/>
                  </a:lnTo>
                  <a:lnTo>
                    <a:pt x="292" y="1983"/>
                  </a:lnTo>
                  <a:lnTo>
                    <a:pt x="401" y="2238"/>
                  </a:lnTo>
                  <a:lnTo>
                    <a:pt x="446" y="2343"/>
                  </a:lnTo>
                  <a:lnTo>
                    <a:pt x="509" y="2494"/>
                  </a:lnTo>
                  <a:lnTo>
                    <a:pt x="570" y="2869"/>
                  </a:lnTo>
                  <a:lnTo>
                    <a:pt x="616" y="3080"/>
                  </a:lnTo>
                  <a:lnTo>
                    <a:pt x="539" y="2960"/>
                  </a:lnTo>
                  <a:lnTo>
                    <a:pt x="539" y="2764"/>
                  </a:lnTo>
                  <a:lnTo>
                    <a:pt x="385" y="2343"/>
                  </a:lnTo>
                  <a:lnTo>
                    <a:pt x="385" y="2539"/>
                  </a:lnTo>
                  <a:lnTo>
                    <a:pt x="262" y="2192"/>
                  </a:lnTo>
                  <a:lnTo>
                    <a:pt x="77" y="1952"/>
                  </a:lnTo>
                  <a:lnTo>
                    <a:pt x="231" y="2299"/>
                  </a:lnTo>
                  <a:lnTo>
                    <a:pt x="0" y="2072"/>
                  </a:lnTo>
                  <a:lnTo>
                    <a:pt x="154" y="2299"/>
                  </a:lnTo>
                  <a:lnTo>
                    <a:pt x="15" y="2223"/>
                  </a:lnTo>
                  <a:lnTo>
                    <a:pt x="184" y="2494"/>
                  </a:lnTo>
                  <a:lnTo>
                    <a:pt x="62" y="2374"/>
                  </a:lnTo>
                  <a:lnTo>
                    <a:pt x="107" y="2509"/>
                  </a:lnTo>
                  <a:lnTo>
                    <a:pt x="215" y="2659"/>
                  </a:lnTo>
                  <a:lnTo>
                    <a:pt x="277" y="2764"/>
                  </a:lnTo>
                  <a:lnTo>
                    <a:pt x="77" y="2584"/>
                  </a:lnTo>
                  <a:lnTo>
                    <a:pt x="184" y="2780"/>
                  </a:lnTo>
                  <a:lnTo>
                    <a:pt x="462" y="3065"/>
                  </a:lnTo>
                  <a:lnTo>
                    <a:pt x="647" y="3200"/>
                  </a:lnTo>
                  <a:lnTo>
                    <a:pt x="755" y="3290"/>
                  </a:lnTo>
                  <a:lnTo>
                    <a:pt x="616" y="3231"/>
                  </a:lnTo>
                  <a:lnTo>
                    <a:pt x="847" y="3470"/>
                  </a:lnTo>
                  <a:lnTo>
                    <a:pt x="353" y="3139"/>
                  </a:lnTo>
                  <a:lnTo>
                    <a:pt x="601" y="3395"/>
                  </a:lnTo>
                  <a:lnTo>
                    <a:pt x="246" y="3184"/>
                  </a:lnTo>
                  <a:lnTo>
                    <a:pt x="446" y="3410"/>
                  </a:lnTo>
                  <a:lnTo>
                    <a:pt x="262" y="3335"/>
                  </a:lnTo>
                  <a:lnTo>
                    <a:pt x="477" y="3501"/>
                  </a:lnTo>
                  <a:lnTo>
                    <a:pt x="647" y="3606"/>
                  </a:lnTo>
                  <a:lnTo>
                    <a:pt x="339" y="3470"/>
                  </a:lnTo>
                  <a:lnTo>
                    <a:pt x="369" y="3545"/>
                  </a:lnTo>
                  <a:lnTo>
                    <a:pt x="785" y="3726"/>
                  </a:lnTo>
                  <a:lnTo>
                    <a:pt x="1033" y="3772"/>
                  </a:lnTo>
                  <a:lnTo>
                    <a:pt x="1264" y="3846"/>
                  </a:lnTo>
                  <a:lnTo>
                    <a:pt x="1356" y="3921"/>
                  </a:lnTo>
                  <a:lnTo>
                    <a:pt x="1264" y="3905"/>
                  </a:lnTo>
                  <a:lnTo>
                    <a:pt x="1063" y="3816"/>
                  </a:lnTo>
                  <a:lnTo>
                    <a:pt x="724" y="3756"/>
                  </a:lnTo>
                  <a:lnTo>
                    <a:pt x="663" y="3785"/>
                  </a:lnTo>
                  <a:lnTo>
                    <a:pt x="1033" y="3876"/>
                  </a:lnTo>
                  <a:lnTo>
                    <a:pt x="493" y="3846"/>
                  </a:lnTo>
                  <a:lnTo>
                    <a:pt x="785" y="3905"/>
                  </a:lnTo>
                  <a:lnTo>
                    <a:pt x="369" y="3921"/>
                  </a:lnTo>
                  <a:lnTo>
                    <a:pt x="678" y="3967"/>
                  </a:lnTo>
                  <a:lnTo>
                    <a:pt x="416" y="4027"/>
                  </a:lnTo>
                  <a:lnTo>
                    <a:pt x="801" y="4027"/>
                  </a:lnTo>
                  <a:lnTo>
                    <a:pt x="631" y="4102"/>
                  </a:lnTo>
                  <a:lnTo>
                    <a:pt x="1017" y="4056"/>
                  </a:lnTo>
                  <a:lnTo>
                    <a:pt x="862" y="4132"/>
                  </a:lnTo>
                  <a:lnTo>
                    <a:pt x="1449" y="4102"/>
                  </a:lnTo>
                  <a:lnTo>
                    <a:pt x="941" y="4298"/>
                  </a:lnTo>
                  <a:lnTo>
                    <a:pt x="785" y="4402"/>
                  </a:lnTo>
                  <a:lnTo>
                    <a:pt x="1603" y="4236"/>
                  </a:lnTo>
                  <a:lnTo>
                    <a:pt x="1310" y="4402"/>
                  </a:lnTo>
                  <a:lnTo>
                    <a:pt x="1156" y="4613"/>
                  </a:lnTo>
                  <a:lnTo>
                    <a:pt x="1110" y="4777"/>
                  </a:lnTo>
                  <a:lnTo>
                    <a:pt x="1341" y="4553"/>
                  </a:lnTo>
                  <a:lnTo>
                    <a:pt x="1633" y="4357"/>
                  </a:lnTo>
                  <a:lnTo>
                    <a:pt x="1788" y="4267"/>
                  </a:lnTo>
                  <a:lnTo>
                    <a:pt x="1895" y="4252"/>
                  </a:lnTo>
                  <a:lnTo>
                    <a:pt x="1741" y="4418"/>
                  </a:lnTo>
                  <a:lnTo>
                    <a:pt x="1942" y="4387"/>
                  </a:lnTo>
                  <a:lnTo>
                    <a:pt x="2035" y="4298"/>
                  </a:lnTo>
                  <a:lnTo>
                    <a:pt x="2311" y="4219"/>
                  </a:lnTo>
                  <a:lnTo>
                    <a:pt x="2296" y="4235"/>
                  </a:lnTo>
                  <a:lnTo>
                    <a:pt x="2265" y="3995"/>
                  </a:lnTo>
                  <a:close/>
                </a:path>
              </a:pathLst>
            </a:custGeom>
            <a:solidFill>
              <a:srgbClr val="F8F8F8"/>
            </a:solidFill>
            <a:ln w="0" cap="flat" cmpd="sng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155" name="Rectangle 170"/>
          <p:cNvSpPr>
            <a:spLocks noChangeArrowheads="1"/>
          </p:cNvSpPr>
          <p:nvPr/>
        </p:nvSpPr>
        <p:spPr bwMode="auto">
          <a:xfrm>
            <a:off x="285720" y="4320139"/>
            <a:ext cx="31290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000" b="1" dirty="0">
                <a:latin typeface="Trebuchet MS" pitchFamily="34" charset="0"/>
              </a:rPr>
              <a:t>Hovedgruppen </a:t>
            </a:r>
            <a:r>
              <a:rPr lang="da-DK" sz="2000" b="1" dirty="0" err="1" smtClean="0">
                <a:latin typeface="Trebuchet MS" pitchFamily="34" charset="0"/>
              </a:rPr>
              <a:t>fastlæg-ges</a:t>
            </a:r>
            <a:r>
              <a:rPr lang="da-DK" sz="2000" b="1" dirty="0" smtClean="0">
                <a:latin typeface="Trebuchet MS" pitchFamily="34" charset="0"/>
              </a:rPr>
              <a:t> </a:t>
            </a:r>
            <a:r>
              <a:rPr lang="da-DK" sz="2000" b="1" dirty="0">
                <a:latin typeface="Trebuchet MS" pitchFamily="34" charset="0"/>
              </a:rPr>
              <a:t>primært </a:t>
            </a:r>
            <a:r>
              <a:rPr lang="da-DK" sz="2000" b="1" dirty="0" smtClean="0">
                <a:latin typeface="Trebuchet MS" pitchFamily="34" charset="0"/>
              </a:rPr>
              <a:t>ved at </a:t>
            </a:r>
            <a:r>
              <a:rPr lang="da-DK" sz="2000" b="1" dirty="0" err="1" smtClean="0">
                <a:latin typeface="Trebuchet MS" pitchFamily="34" charset="0"/>
              </a:rPr>
              <a:t>be-tragte</a:t>
            </a:r>
            <a:r>
              <a:rPr lang="da-DK" sz="2000" b="1" dirty="0" smtClean="0">
                <a:latin typeface="Trebuchet MS" pitchFamily="34" charset="0"/>
              </a:rPr>
              <a:t> midterfjeren </a:t>
            </a:r>
            <a:r>
              <a:rPr lang="da-DK" sz="2000" b="1" dirty="0">
                <a:latin typeface="Trebuchet MS" pitchFamily="34" charset="0"/>
              </a:rPr>
              <a:t>i viften </a:t>
            </a:r>
            <a:r>
              <a:rPr lang="da-DK" sz="2000" b="1" dirty="0" smtClean="0">
                <a:latin typeface="Trebuchet MS" pitchFamily="34" charset="0"/>
              </a:rPr>
              <a:t>mod sydvest SV</a:t>
            </a:r>
            <a:endParaRPr lang="da-DK" sz="2000" dirty="0"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156" name="Rectangle 171"/>
          <p:cNvSpPr>
            <a:spLocks noChangeArrowheads="1"/>
          </p:cNvSpPr>
          <p:nvPr/>
        </p:nvSpPr>
        <p:spPr bwMode="auto">
          <a:xfrm>
            <a:off x="1052538" y="1338242"/>
            <a:ext cx="2667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000" b="1" dirty="0">
                <a:latin typeface="Trebuchet MS" pitchFamily="34" charset="0"/>
              </a:rPr>
              <a:t>Ramme i retvendt </a:t>
            </a:r>
            <a:r>
              <a:rPr lang="da-DK" sz="2000" b="1" dirty="0" smtClean="0">
                <a:latin typeface="Trebuchet MS" pitchFamily="34" charset="0"/>
              </a:rPr>
              <a:t>stilling</a:t>
            </a:r>
            <a:endParaRPr lang="da-DK" sz="2000" b="1" dirty="0">
              <a:latin typeface="Trebuchet MS" pitchFamily="34" charset="0"/>
            </a:endParaRPr>
          </a:p>
        </p:txBody>
      </p:sp>
      <p:sp>
        <p:nvSpPr>
          <p:cNvPr id="157" name="Line 172"/>
          <p:cNvSpPr>
            <a:spLocks noChangeShapeType="1"/>
          </p:cNvSpPr>
          <p:nvPr/>
        </p:nvSpPr>
        <p:spPr bwMode="auto">
          <a:xfrm>
            <a:off x="2195538" y="1795442"/>
            <a:ext cx="1447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a-DK"/>
          </a:p>
        </p:txBody>
      </p:sp>
      <p:sp>
        <p:nvSpPr>
          <p:cNvPr id="158" name="Rectangle 175"/>
          <p:cNvSpPr>
            <a:spLocks noChangeArrowheads="1"/>
          </p:cNvSpPr>
          <p:nvPr/>
        </p:nvSpPr>
        <p:spPr bwMode="auto">
          <a:xfrm>
            <a:off x="4938738" y="500042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000" b="1" dirty="0">
                <a:latin typeface="Trebuchet MS" pitchFamily="34" charset="0"/>
              </a:rPr>
              <a:t>Nord</a:t>
            </a:r>
          </a:p>
        </p:txBody>
      </p:sp>
      <p:sp>
        <p:nvSpPr>
          <p:cNvPr id="159" name="Rectangle 176"/>
          <p:cNvSpPr>
            <a:spLocks noChangeArrowheads="1"/>
          </p:cNvSpPr>
          <p:nvPr/>
        </p:nvSpPr>
        <p:spPr bwMode="auto">
          <a:xfrm>
            <a:off x="7453338" y="2938442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000" b="1" dirty="0">
                <a:latin typeface="Trebuchet MS" pitchFamily="34" charset="0"/>
              </a:rPr>
              <a:t>Øst</a:t>
            </a:r>
          </a:p>
        </p:txBody>
      </p:sp>
      <p:sp>
        <p:nvSpPr>
          <p:cNvPr id="160" name="Rectangle 177"/>
          <p:cNvSpPr>
            <a:spLocks noChangeArrowheads="1"/>
          </p:cNvSpPr>
          <p:nvPr/>
        </p:nvSpPr>
        <p:spPr bwMode="auto">
          <a:xfrm>
            <a:off x="2652738" y="2938442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000" b="1" dirty="0">
                <a:latin typeface="Trebuchet MS" pitchFamily="34" charset="0"/>
              </a:rPr>
              <a:t>Vest</a:t>
            </a:r>
          </a:p>
        </p:txBody>
      </p:sp>
      <p:sp>
        <p:nvSpPr>
          <p:cNvPr id="161" name="Rectangle 178"/>
          <p:cNvSpPr>
            <a:spLocks noChangeArrowheads="1"/>
          </p:cNvSpPr>
          <p:nvPr/>
        </p:nvSpPr>
        <p:spPr bwMode="auto">
          <a:xfrm>
            <a:off x="5014938" y="5605442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a-DK" sz="2000" b="1" dirty="0">
                <a:latin typeface="Trebuchet MS" pitchFamily="34" charset="0"/>
              </a:rPr>
              <a:t>Syd</a:t>
            </a:r>
          </a:p>
        </p:txBody>
      </p:sp>
      <p:grpSp>
        <p:nvGrpSpPr>
          <p:cNvPr id="7" name="Group 182"/>
          <p:cNvGrpSpPr>
            <a:grpSpLocks/>
          </p:cNvGrpSpPr>
          <p:nvPr/>
        </p:nvGrpSpPr>
        <p:grpSpPr bwMode="auto">
          <a:xfrm>
            <a:off x="2881343" y="4995853"/>
            <a:ext cx="1143002" cy="1006477"/>
            <a:chOff x="1344" y="3312"/>
            <a:chExt cx="720" cy="634"/>
          </a:xfrm>
        </p:grpSpPr>
        <p:grpSp>
          <p:nvGrpSpPr>
            <p:cNvPr id="8" name="Group 180"/>
            <p:cNvGrpSpPr>
              <a:grpSpLocks/>
            </p:cNvGrpSpPr>
            <p:nvPr/>
          </p:nvGrpSpPr>
          <p:grpSpPr bwMode="auto">
            <a:xfrm>
              <a:off x="1632" y="3312"/>
              <a:ext cx="432" cy="432"/>
              <a:chOff x="1632" y="3312"/>
              <a:chExt cx="432" cy="432"/>
            </a:xfrm>
          </p:grpSpPr>
          <p:sp>
            <p:nvSpPr>
              <p:cNvPr id="165" name="Freeform 8"/>
              <p:cNvSpPr>
                <a:spLocks noChangeAspect="1"/>
              </p:cNvSpPr>
              <p:nvPr/>
            </p:nvSpPr>
            <p:spPr bwMode="auto">
              <a:xfrm>
                <a:off x="1733" y="3518"/>
                <a:ext cx="128" cy="134"/>
              </a:xfrm>
              <a:custGeom>
                <a:avLst/>
                <a:gdLst/>
                <a:ahLst/>
                <a:cxnLst>
                  <a:cxn ang="0">
                    <a:pos x="449" y="9"/>
                  </a:cxn>
                  <a:cxn ang="0">
                    <a:pos x="357" y="111"/>
                  </a:cxn>
                  <a:cxn ang="0">
                    <a:pos x="296" y="193"/>
                  </a:cxn>
                  <a:cxn ang="0">
                    <a:pos x="235" y="305"/>
                  </a:cxn>
                  <a:cxn ang="0">
                    <a:pos x="194" y="376"/>
                  </a:cxn>
                  <a:cxn ang="0">
                    <a:pos x="173" y="447"/>
                  </a:cxn>
                  <a:cxn ang="0">
                    <a:pos x="163" y="467"/>
                  </a:cxn>
                  <a:cxn ang="0">
                    <a:pos x="0" y="467"/>
                  </a:cxn>
                  <a:cxn ang="0">
                    <a:pos x="0" y="406"/>
                  </a:cxn>
                  <a:cxn ang="0">
                    <a:pos x="0" y="356"/>
                  </a:cxn>
                  <a:cxn ang="0">
                    <a:pos x="0" y="305"/>
                  </a:cxn>
                  <a:cxn ang="0">
                    <a:pos x="32" y="265"/>
                  </a:cxn>
                  <a:cxn ang="0">
                    <a:pos x="92" y="234"/>
                  </a:cxn>
                  <a:cxn ang="0">
                    <a:pos x="194" y="183"/>
                  </a:cxn>
                  <a:cxn ang="0">
                    <a:pos x="275" y="132"/>
                  </a:cxn>
                  <a:cxn ang="0">
                    <a:pos x="347" y="62"/>
                  </a:cxn>
                  <a:cxn ang="0">
                    <a:pos x="439" y="0"/>
                  </a:cxn>
                  <a:cxn ang="0">
                    <a:pos x="439" y="0"/>
                  </a:cxn>
                  <a:cxn ang="0">
                    <a:pos x="449" y="9"/>
                  </a:cxn>
                </a:cxnLst>
                <a:rect l="0" t="0" r="r" b="b"/>
                <a:pathLst>
                  <a:path w="449" h="467">
                    <a:moveTo>
                      <a:pt x="449" y="9"/>
                    </a:moveTo>
                    <a:lnTo>
                      <a:pt x="357" y="111"/>
                    </a:lnTo>
                    <a:lnTo>
                      <a:pt x="296" y="193"/>
                    </a:lnTo>
                    <a:lnTo>
                      <a:pt x="235" y="305"/>
                    </a:lnTo>
                    <a:lnTo>
                      <a:pt x="194" y="376"/>
                    </a:lnTo>
                    <a:lnTo>
                      <a:pt x="173" y="447"/>
                    </a:lnTo>
                    <a:lnTo>
                      <a:pt x="163" y="467"/>
                    </a:lnTo>
                    <a:lnTo>
                      <a:pt x="0" y="467"/>
                    </a:lnTo>
                    <a:lnTo>
                      <a:pt x="0" y="406"/>
                    </a:lnTo>
                    <a:lnTo>
                      <a:pt x="0" y="356"/>
                    </a:lnTo>
                    <a:lnTo>
                      <a:pt x="0" y="305"/>
                    </a:lnTo>
                    <a:lnTo>
                      <a:pt x="32" y="265"/>
                    </a:lnTo>
                    <a:lnTo>
                      <a:pt x="92" y="234"/>
                    </a:lnTo>
                    <a:lnTo>
                      <a:pt x="194" y="183"/>
                    </a:lnTo>
                    <a:lnTo>
                      <a:pt x="275" y="132"/>
                    </a:lnTo>
                    <a:lnTo>
                      <a:pt x="347" y="62"/>
                    </a:lnTo>
                    <a:lnTo>
                      <a:pt x="439" y="0"/>
                    </a:lnTo>
                    <a:lnTo>
                      <a:pt x="439" y="0"/>
                    </a:lnTo>
                    <a:lnTo>
                      <a:pt x="449" y="9"/>
                    </a:lnTo>
                    <a:close/>
                  </a:path>
                </a:pathLst>
              </a:custGeom>
              <a:solidFill>
                <a:srgbClr val="FF0000"/>
              </a:solidFill>
              <a:ln w="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6" name="Freeform 9"/>
              <p:cNvSpPr>
                <a:spLocks noChangeAspect="1"/>
              </p:cNvSpPr>
              <p:nvPr/>
            </p:nvSpPr>
            <p:spPr bwMode="auto">
              <a:xfrm>
                <a:off x="1835" y="3529"/>
                <a:ext cx="66" cy="134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31" y="193"/>
                  </a:cxn>
                  <a:cxn ang="0">
                    <a:pos x="0" y="285"/>
                  </a:cxn>
                  <a:cxn ang="0">
                    <a:pos x="0" y="377"/>
                  </a:cxn>
                  <a:cxn ang="0">
                    <a:pos x="41" y="437"/>
                  </a:cxn>
                  <a:cxn ang="0">
                    <a:pos x="111" y="458"/>
                  </a:cxn>
                  <a:cxn ang="0">
                    <a:pos x="172" y="437"/>
                  </a:cxn>
                  <a:cxn ang="0">
                    <a:pos x="213" y="397"/>
                  </a:cxn>
                  <a:cxn ang="0">
                    <a:pos x="235" y="346"/>
                  </a:cxn>
                  <a:cxn ang="0">
                    <a:pos x="163" y="356"/>
                  </a:cxn>
                  <a:cxn ang="0">
                    <a:pos x="101" y="315"/>
                  </a:cxn>
                  <a:cxn ang="0">
                    <a:pos x="82" y="264"/>
                  </a:cxn>
                  <a:cxn ang="0">
                    <a:pos x="111" y="143"/>
                  </a:cxn>
                  <a:cxn ang="0">
                    <a:pos x="91" y="152"/>
                  </a:cxn>
                  <a:cxn ang="0">
                    <a:pos x="153" y="0"/>
                  </a:cxn>
                </a:cxnLst>
                <a:rect l="0" t="0" r="r" b="b"/>
                <a:pathLst>
                  <a:path w="235" h="458">
                    <a:moveTo>
                      <a:pt x="153" y="0"/>
                    </a:moveTo>
                    <a:lnTo>
                      <a:pt x="31" y="193"/>
                    </a:lnTo>
                    <a:lnTo>
                      <a:pt x="0" y="285"/>
                    </a:lnTo>
                    <a:lnTo>
                      <a:pt x="0" y="377"/>
                    </a:lnTo>
                    <a:lnTo>
                      <a:pt x="41" y="437"/>
                    </a:lnTo>
                    <a:lnTo>
                      <a:pt x="111" y="458"/>
                    </a:lnTo>
                    <a:lnTo>
                      <a:pt x="172" y="437"/>
                    </a:lnTo>
                    <a:lnTo>
                      <a:pt x="213" y="397"/>
                    </a:lnTo>
                    <a:lnTo>
                      <a:pt x="235" y="346"/>
                    </a:lnTo>
                    <a:lnTo>
                      <a:pt x="163" y="356"/>
                    </a:lnTo>
                    <a:lnTo>
                      <a:pt x="101" y="315"/>
                    </a:lnTo>
                    <a:lnTo>
                      <a:pt x="82" y="264"/>
                    </a:lnTo>
                    <a:lnTo>
                      <a:pt x="111" y="143"/>
                    </a:lnTo>
                    <a:lnTo>
                      <a:pt x="91" y="152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7" name="Freeform 10"/>
              <p:cNvSpPr>
                <a:spLocks noChangeAspect="1"/>
              </p:cNvSpPr>
              <p:nvPr/>
            </p:nvSpPr>
            <p:spPr bwMode="auto">
              <a:xfrm>
                <a:off x="1908" y="3529"/>
                <a:ext cx="72" cy="128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0" y="225"/>
                  </a:cxn>
                  <a:cxn ang="0">
                    <a:pos x="31" y="336"/>
                  </a:cxn>
                  <a:cxn ang="0">
                    <a:pos x="102" y="407"/>
                  </a:cxn>
                  <a:cxn ang="0">
                    <a:pos x="163" y="438"/>
                  </a:cxn>
                  <a:cxn ang="0">
                    <a:pos x="245" y="416"/>
                  </a:cxn>
                  <a:cxn ang="0">
                    <a:pos x="255" y="387"/>
                  </a:cxn>
                  <a:cxn ang="0">
                    <a:pos x="255" y="295"/>
                  </a:cxn>
                  <a:cxn ang="0">
                    <a:pos x="153" y="305"/>
                  </a:cxn>
                  <a:cxn ang="0">
                    <a:pos x="112" y="285"/>
                  </a:cxn>
                  <a:cxn ang="0">
                    <a:pos x="51" y="254"/>
                  </a:cxn>
                  <a:cxn ang="0">
                    <a:pos x="41" y="225"/>
                  </a:cxn>
                  <a:cxn ang="0">
                    <a:pos x="21" y="143"/>
                  </a:cxn>
                  <a:cxn ang="0">
                    <a:pos x="21" y="0"/>
                  </a:cxn>
                </a:cxnLst>
                <a:rect l="0" t="0" r="r" b="b"/>
                <a:pathLst>
                  <a:path w="255" h="438">
                    <a:moveTo>
                      <a:pt x="21" y="0"/>
                    </a:moveTo>
                    <a:lnTo>
                      <a:pt x="0" y="225"/>
                    </a:lnTo>
                    <a:lnTo>
                      <a:pt x="31" y="336"/>
                    </a:lnTo>
                    <a:lnTo>
                      <a:pt x="102" y="407"/>
                    </a:lnTo>
                    <a:lnTo>
                      <a:pt x="163" y="438"/>
                    </a:lnTo>
                    <a:lnTo>
                      <a:pt x="245" y="416"/>
                    </a:lnTo>
                    <a:lnTo>
                      <a:pt x="255" y="387"/>
                    </a:lnTo>
                    <a:lnTo>
                      <a:pt x="255" y="295"/>
                    </a:lnTo>
                    <a:lnTo>
                      <a:pt x="153" y="305"/>
                    </a:lnTo>
                    <a:lnTo>
                      <a:pt x="112" y="285"/>
                    </a:lnTo>
                    <a:lnTo>
                      <a:pt x="51" y="254"/>
                    </a:lnTo>
                    <a:lnTo>
                      <a:pt x="41" y="225"/>
                    </a:lnTo>
                    <a:lnTo>
                      <a:pt x="21" y="143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8" name="Freeform 11"/>
              <p:cNvSpPr>
                <a:spLocks noChangeAspect="1"/>
              </p:cNvSpPr>
              <p:nvPr/>
            </p:nvSpPr>
            <p:spPr bwMode="auto">
              <a:xfrm>
                <a:off x="1863" y="3427"/>
                <a:ext cx="94" cy="88"/>
              </a:xfrm>
              <a:custGeom>
                <a:avLst/>
                <a:gdLst/>
                <a:ahLst/>
                <a:cxnLst>
                  <a:cxn ang="0">
                    <a:pos x="0" y="112"/>
                  </a:cxn>
                  <a:cxn ang="0">
                    <a:pos x="0" y="285"/>
                  </a:cxn>
                  <a:cxn ang="0">
                    <a:pos x="41" y="305"/>
                  </a:cxn>
                  <a:cxn ang="0">
                    <a:pos x="184" y="305"/>
                  </a:cxn>
                  <a:cxn ang="0">
                    <a:pos x="214" y="214"/>
                  </a:cxn>
                  <a:cxn ang="0">
                    <a:pos x="245" y="143"/>
                  </a:cxn>
                  <a:cxn ang="0">
                    <a:pos x="306" y="41"/>
                  </a:cxn>
                  <a:cxn ang="0">
                    <a:pos x="327" y="10"/>
                  </a:cxn>
                  <a:cxn ang="0">
                    <a:pos x="327" y="0"/>
                  </a:cxn>
                  <a:cxn ang="0">
                    <a:pos x="225" y="51"/>
                  </a:cxn>
                  <a:cxn ang="0">
                    <a:pos x="184" y="92"/>
                  </a:cxn>
                  <a:cxn ang="0">
                    <a:pos x="41" y="102"/>
                  </a:cxn>
                  <a:cxn ang="0">
                    <a:pos x="41" y="102"/>
                  </a:cxn>
                  <a:cxn ang="0">
                    <a:pos x="0" y="112"/>
                  </a:cxn>
                </a:cxnLst>
                <a:rect l="0" t="0" r="r" b="b"/>
                <a:pathLst>
                  <a:path w="327" h="305">
                    <a:moveTo>
                      <a:pt x="0" y="112"/>
                    </a:moveTo>
                    <a:lnTo>
                      <a:pt x="0" y="285"/>
                    </a:lnTo>
                    <a:lnTo>
                      <a:pt x="41" y="305"/>
                    </a:lnTo>
                    <a:lnTo>
                      <a:pt x="184" y="305"/>
                    </a:lnTo>
                    <a:lnTo>
                      <a:pt x="214" y="214"/>
                    </a:lnTo>
                    <a:lnTo>
                      <a:pt x="245" y="143"/>
                    </a:lnTo>
                    <a:lnTo>
                      <a:pt x="306" y="41"/>
                    </a:lnTo>
                    <a:lnTo>
                      <a:pt x="327" y="10"/>
                    </a:lnTo>
                    <a:lnTo>
                      <a:pt x="327" y="0"/>
                    </a:lnTo>
                    <a:lnTo>
                      <a:pt x="225" y="51"/>
                    </a:lnTo>
                    <a:lnTo>
                      <a:pt x="184" y="92"/>
                    </a:lnTo>
                    <a:lnTo>
                      <a:pt x="41" y="102"/>
                    </a:lnTo>
                    <a:lnTo>
                      <a:pt x="41" y="10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69" name="Freeform 12"/>
              <p:cNvSpPr>
                <a:spLocks noChangeAspect="1"/>
              </p:cNvSpPr>
              <p:nvPr/>
            </p:nvSpPr>
            <p:spPr bwMode="auto">
              <a:xfrm>
                <a:off x="1728" y="3490"/>
                <a:ext cx="124" cy="54"/>
              </a:xfrm>
              <a:custGeom>
                <a:avLst/>
                <a:gdLst/>
                <a:ahLst/>
                <a:cxnLst>
                  <a:cxn ang="0">
                    <a:pos x="132" y="0"/>
                  </a:cxn>
                  <a:cxn ang="0">
                    <a:pos x="61" y="20"/>
                  </a:cxn>
                  <a:cxn ang="0">
                    <a:pos x="40" y="40"/>
                  </a:cxn>
                  <a:cxn ang="0">
                    <a:pos x="0" y="61"/>
                  </a:cxn>
                  <a:cxn ang="0">
                    <a:pos x="20" y="112"/>
                  </a:cxn>
                  <a:cxn ang="0">
                    <a:pos x="40" y="163"/>
                  </a:cxn>
                  <a:cxn ang="0">
                    <a:pos x="102" y="193"/>
                  </a:cxn>
                  <a:cxn ang="0">
                    <a:pos x="163" y="193"/>
                  </a:cxn>
                  <a:cxn ang="0">
                    <a:pos x="285" y="142"/>
                  </a:cxn>
                  <a:cxn ang="0">
                    <a:pos x="438" y="30"/>
                  </a:cxn>
                  <a:cxn ang="0">
                    <a:pos x="296" y="103"/>
                  </a:cxn>
                  <a:cxn ang="0">
                    <a:pos x="193" y="122"/>
                  </a:cxn>
                  <a:cxn ang="0">
                    <a:pos x="122" y="91"/>
                  </a:cxn>
                  <a:cxn ang="0">
                    <a:pos x="122" y="50"/>
                  </a:cxn>
                  <a:cxn ang="0">
                    <a:pos x="132" y="50"/>
                  </a:cxn>
                  <a:cxn ang="0">
                    <a:pos x="132" y="0"/>
                  </a:cxn>
                </a:cxnLst>
                <a:rect l="0" t="0" r="r" b="b"/>
                <a:pathLst>
                  <a:path w="438" h="193">
                    <a:moveTo>
                      <a:pt x="132" y="0"/>
                    </a:moveTo>
                    <a:lnTo>
                      <a:pt x="61" y="20"/>
                    </a:lnTo>
                    <a:lnTo>
                      <a:pt x="40" y="40"/>
                    </a:lnTo>
                    <a:lnTo>
                      <a:pt x="0" y="61"/>
                    </a:lnTo>
                    <a:lnTo>
                      <a:pt x="20" y="112"/>
                    </a:lnTo>
                    <a:lnTo>
                      <a:pt x="40" y="163"/>
                    </a:lnTo>
                    <a:lnTo>
                      <a:pt x="102" y="193"/>
                    </a:lnTo>
                    <a:lnTo>
                      <a:pt x="163" y="193"/>
                    </a:lnTo>
                    <a:lnTo>
                      <a:pt x="285" y="142"/>
                    </a:lnTo>
                    <a:lnTo>
                      <a:pt x="438" y="30"/>
                    </a:lnTo>
                    <a:lnTo>
                      <a:pt x="296" y="103"/>
                    </a:lnTo>
                    <a:lnTo>
                      <a:pt x="193" y="122"/>
                    </a:lnTo>
                    <a:lnTo>
                      <a:pt x="122" y="91"/>
                    </a:lnTo>
                    <a:lnTo>
                      <a:pt x="122" y="50"/>
                    </a:lnTo>
                    <a:lnTo>
                      <a:pt x="132" y="50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0" name="Freeform 13"/>
              <p:cNvSpPr>
                <a:spLocks noChangeAspect="1"/>
              </p:cNvSpPr>
              <p:nvPr/>
            </p:nvSpPr>
            <p:spPr bwMode="auto">
              <a:xfrm>
                <a:off x="1733" y="3401"/>
                <a:ext cx="119" cy="77"/>
              </a:xfrm>
              <a:custGeom>
                <a:avLst/>
                <a:gdLst/>
                <a:ahLst/>
                <a:cxnLst>
                  <a:cxn ang="0">
                    <a:pos x="418" y="244"/>
                  </a:cxn>
                  <a:cxn ang="0">
                    <a:pos x="347" y="254"/>
                  </a:cxn>
                  <a:cxn ang="0">
                    <a:pos x="255" y="265"/>
                  </a:cxn>
                  <a:cxn ang="0">
                    <a:pos x="143" y="265"/>
                  </a:cxn>
                  <a:cxn ang="0">
                    <a:pos x="51" y="215"/>
                  </a:cxn>
                  <a:cxn ang="0">
                    <a:pos x="10" y="164"/>
                  </a:cxn>
                  <a:cxn ang="0">
                    <a:pos x="0" y="92"/>
                  </a:cxn>
                  <a:cxn ang="0">
                    <a:pos x="10" y="31"/>
                  </a:cxn>
                  <a:cxn ang="0">
                    <a:pos x="61" y="0"/>
                  </a:cxn>
                  <a:cxn ang="0">
                    <a:pos x="133" y="0"/>
                  </a:cxn>
                  <a:cxn ang="0">
                    <a:pos x="133" y="92"/>
                  </a:cxn>
                  <a:cxn ang="0">
                    <a:pos x="143" y="164"/>
                  </a:cxn>
                  <a:cxn ang="0">
                    <a:pos x="184" y="194"/>
                  </a:cxn>
                  <a:cxn ang="0">
                    <a:pos x="235" y="225"/>
                  </a:cxn>
                  <a:cxn ang="0">
                    <a:pos x="295" y="235"/>
                  </a:cxn>
                  <a:cxn ang="0">
                    <a:pos x="295" y="235"/>
                  </a:cxn>
                  <a:cxn ang="0">
                    <a:pos x="418" y="244"/>
                  </a:cxn>
                </a:cxnLst>
                <a:rect l="0" t="0" r="r" b="b"/>
                <a:pathLst>
                  <a:path w="418" h="265">
                    <a:moveTo>
                      <a:pt x="418" y="244"/>
                    </a:moveTo>
                    <a:lnTo>
                      <a:pt x="347" y="254"/>
                    </a:lnTo>
                    <a:lnTo>
                      <a:pt x="255" y="265"/>
                    </a:lnTo>
                    <a:lnTo>
                      <a:pt x="143" y="265"/>
                    </a:lnTo>
                    <a:lnTo>
                      <a:pt x="51" y="215"/>
                    </a:lnTo>
                    <a:lnTo>
                      <a:pt x="10" y="164"/>
                    </a:lnTo>
                    <a:lnTo>
                      <a:pt x="0" y="92"/>
                    </a:lnTo>
                    <a:lnTo>
                      <a:pt x="10" y="31"/>
                    </a:lnTo>
                    <a:lnTo>
                      <a:pt x="61" y="0"/>
                    </a:lnTo>
                    <a:lnTo>
                      <a:pt x="133" y="0"/>
                    </a:lnTo>
                    <a:lnTo>
                      <a:pt x="133" y="92"/>
                    </a:lnTo>
                    <a:lnTo>
                      <a:pt x="143" y="164"/>
                    </a:lnTo>
                    <a:lnTo>
                      <a:pt x="184" y="194"/>
                    </a:lnTo>
                    <a:lnTo>
                      <a:pt x="235" y="225"/>
                    </a:lnTo>
                    <a:lnTo>
                      <a:pt x="295" y="235"/>
                    </a:lnTo>
                    <a:lnTo>
                      <a:pt x="295" y="235"/>
                    </a:lnTo>
                    <a:lnTo>
                      <a:pt x="418" y="244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71" name="Oval 173"/>
              <p:cNvSpPr>
                <a:spLocks noChangeArrowheads="1"/>
              </p:cNvSpPr>
              <p:nvPr/>
            </p:nvSpPr>
            <p:spPr bwMode="auto">
              <a:xfrm>
                <a:off x="1632" y="3312"/>
                <a:ext cx="432" cy="432"/>
              </a:xfrm>
              <a:prstGeom prst="ellips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sp>
          <p:nvSpPr>
            <p:cNvPr id="164" name="Rectangle 179"/>
            <p:cNvSpPr>
              <a:spLocks noChangeArrowheads="1"/>
            </p:cNvSpPr>
            <p:nvPr/>
          </p:nvSpPr>
          <p:spPr bwMode="auto">
            <a:xfrm>
              <a:off x="1344" y="3696"/>
              <a:ext cx="48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a-DK" sz="2000" b="1" dirty="0">
                  <a:latin typeface="Trebuchet MS" pitchFamily="34" charset="0"/>
                </a:rPr>
                <a:t>SV</a:t>
              </a:r>
            </a:p>
          </p:txBody>
        </p:sp>
      </p:grpSp>
      <p:sp>
        <p:nvSpPr>
          <p:cNvPr id="191" name="Rectangle 170"/>
          <p:cNvSpPr>
            <a:spLocks noChangeArrowheads="1"/>
          </p:cNvSpPr>
          <p:nvPr/>
        </p:nvSpPr>
        <p:spPr bwMode="auto">
          <a:xfrm>
            <a:off x="7286644" y="4929198"/>
            <a:ext cx="150019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2000" b="1" dirty="0" smtClean="0">
                <a:latin typeface="Trebuchet MS" pitchFamily="34" charset="0"/>
              </a:rPr>
              <a:t>…men der er også </a:t>
            </a:r>
            <a:r>
              <a:rPr lang="da-DK" sz="2000" b="1" dirty="0" err="1" smtClean="0">
                <a:latin typeface="Trebuchet MS" pitchFamily="34" charset="0"/>
              </a:rPr>
              <a:t>an-dre</a:t>
            </a:r>
            <a:r>
              <a:rPr lang="da-DK" sz="2000" b="1" dirty="0" smtClean="0">
                <a:latin typeface="Trebuchet MS" pitchFamily="34" charset="0"/>
              </a:rPr>
              <a:t> kende-tegn …</a:t>
            </a:r>
            <a:endParaRPr lang="da-DK" sz="2000" dirty="0">
              <a:latin typeface="Trebuchet MS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9" name="Billede 18" descr="3sk2A89-9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22" y="739037"/>
            <a:ext cx="8388000" cy="4935126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3071802" y="6300000"/>
            <a:ext cx="59293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tabLst>
                <a:tab pos="8793163" algn="r"/>
              </a:tabLst>
            </a:pPr>
            <a:r>
              <a:rPr lang="da-DK" sz="3200" cap="none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Rammematricetype 2S3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/>
          <p:cNvSpPr/>
          <p:nvPr/>
        </p:nvSpPr>
        <p:spPr>
          <a:xfrm>
            <a:off x="-32" y="6494400"/>
            <a:ext cx="321471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22" name="Rektangel 21"/>
          <p:cNvSpPr/>
          <p:nvPr/>
        </p:nvSpPr>
        <p:spPr>
          <a:xfrm>
            <a:off x="2143108" y="5715016"/>
            <a:ext cx="50048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3 skilling tryk 2 A89-90 </a:t>
            </a:r>
            <a:r>
              <a:rPr lang="da-DK" sz="1600" b="1" dirty="0" err="1" smtClean="0">
                <a:latin typeface="Trebuchet MS" pitchFamily="34" charset="0"/>
              </a:rPr>
              <a:t>ret-omv</a:t>
            </a:r>
            <a:r>
              <a:rPr lang="da-DK" sz="1600" b="1" dirty="0" smtClean="0">
                <a:latin typeface="Trebuchet MS" pitchFamily="34" charset="0"/>
              </a:rPr>
              <a:t>. – A89 med RM2S3</a:t>
            </a:r>
            <a:endParaRPr lang="da-DK" sz="1600" b="1" dirty="0" smtClean="0">
              <a:latin typeface="Trebuchet MS" pitchFamily="34" charset="0"/>
            </a:endParaRPr>
          </a:p>
        </p:txBody>
      </p:sp>
      <p:grpSp>
        <p:nvGrpSpPr>
          <p:cNvPr id="33" name="Gruppe 32"/>
          <p:cNvGrpSpPr/>
          <p:nvPr/>
        </p:nvGrpSpPr>
        <p:grpSpPr>
          <a:xfrm>
            <a:off x="5143504" y="1785926"/>
            <a:ext cx="3123031" cy="3071834"/>
            <a:chOff x="5143504" y="1785926"/>
            <a:chExt cx="3123031" cy="3071834"/>
          </a:xfrm>
        </p:grpSpPr>
        <p:pic>
          <p:nvPicPr>
            <p:cNvPr id="28" name="Billede 27" descr="3sk2A89-90_1a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3504" y="1785926"/>
              <a:ext cx="3123031" cy="3071834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</p:pic>
        <p:cxnSp>
          <p:nvCxnSpPr>
            <p:cNvPr id="29" name="Lige pilforbindelse 28"/>
            <p:cNvCxnSpPr/>
            <p:nvPr/>
          </p:nvCxnSpPr>
          <p:spPr>
            <a:xfrm rot="-5400000">
              <a:off x="6501620" y="4071148"/>
              <a:ext cx="428628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ge pilforbindelse 29"/>
            <p:cNvCxnSpPr/>
            <p:nvPr/>
          </p:nvCxnSpPr>
          <p:spPr>
            <a:xfrm rot="10800000">
              <a:off x="7645422" y="3000372"/>
              <a:ext cx="427040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Lige pilforbindelse 31"/>
            <p:cNvCxnSpPr/>
            <p:nvPr/>
          </p:nvCxnSpPr>
          <p:spPr>
            <a:xfrm rot="-5400000">
              <a:off x="6928660" y="4071148"/>
              <a:ext cx="428628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 descr="img6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5" y="428604"/>
            <a:ext cx="4877085" cy="5715040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RM2S4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 descr="img636v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2" y="428604"/>
            <a:ext cx="2818800" cy="2892016"/>
          </a:xfrm>
          <a:prstGeom prst="rect">
            <a:avLst/>
          </a:prstGeom>
        </p:spPr>
      </p:pic>
      <p:pic>
        <p:nvPicPr>
          <p:cNvPr id="14" name="Billede 13" descr="img636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3643314"/>
            <a:ext cx="2816827" cy="2500330"/>
          </a:xfrm>
          <a:prstGeom prst="rect">
            <a:avLst/>
          </a:prstGeom>
        </p:spPr>
      </p:pic>
      <p:cxnSp>
        <p:nvCxnSpPr>
          <p:cNvPr id="19" name="Lige pilforbindelse 18"/>
          <p:cNvCxnSpPr/>
          <p:nvPr/>
        </p:nvCxnSpPr>
        <p:spPr>
          <a:xfrm>
            <a:off x="6215074" y="714356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/>
          <p:cNvCxnSpPr/>
          <p:nvPr/>
        </p:nvCxnSpPr>
        <p:spPr>
          <a:xfrm>
            <a:off x="6215074" y="157002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/>
          <p:cNvCxnSpPr/>
          <p:nvPr/>
        </p:nvCxnSpPr>
        <p:spPr>
          <a:xfrm>
            <a:off x="6215074" y="1284272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/>
          <p:cNvCxnSpPr/>
          <p:nvPr/>
        </p:nvCxnSpPr>
        <p:spPr>
          <a:xfrm rot="-5400000">
            <a:off x="7214412" y="2213760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/>
          <p:cNvCxnSpPr/>
          <p:nvPr/>
        </p:nvCxnSpPr>
        <p:spPr>
          <a:xfrm rot="-5400000">
            <a:off x="6072992" y="5214156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/>
          <p:cNvCxnSpPr/>
          <p:nvPr/>
        </p:nvCxnSpPr>
        <p:spPr>
          <a:xfrm>
            <a:off x="7143768" y="4284668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/>
          <p:cNvCxnSpPr/>
          <p:nvPr/>
        </p:nvCxnSpPr>
        <p:spPr>
          <a:xfrm>
            <a:off x="7143768" y="4641858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/>
          <p:cNvCxnSpPr/>
          <p:nvPr/>
        </p:nvCxnSpPr>
        <p:spPr>
          <a:xfrm flipV="1">
            <a:off x="4714876" y="5143512"/>
            <a:ext cx="1071570" cy="214314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pilforbindelse 28"/>
          <p:cNvCxnSpPr/>
          <p:nvPr/>
        </p:nvCxnSpPr>
        <p:spPr>
          <a:xfrm flipV="1">
            <a:off x="1357290" y="2071678"/>
            <a:ext cx="4429156" cy="3214710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4143372" y="785794"/>
            <a:ext cx="85725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Ellipse 29"/>
          <p:cNvSpPr/>
          <p:nvPr/>
        </p:nvSpPr>
        <p:spPr>
          <a:xfrm>
            <a:off x="714348" y="785794"/>
            <a:ext cx="857256" cy="85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1" name="Picture 2" descr="Billedenr. 25463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400" y="428400"/>
            <a:ext cx="4992838" cy="571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8" name="Billede 27" descr="img638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571480"/>
            <a:ext cx="2818800" cy="2696243"/>
          </a:xfrm>
          <a:prstGeom prst="rect">
            <a:avLst/>
          </a:prstGeom>
        </p:spPr>
      </p:pic>
      <p:pic>
        <p:nvPicPr>
          <p:cNvPr id="30" name="Billede 29" descr="img6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26844"/>
            <a:ext cx="5028315" cy="5716800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RM2S3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13" descr="img636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2" y="3643314"/>
            <a:ext cx="2816827" cy="2500330"/>
          </a:xfrm>
          <a:prstGeom prst="rect">
            <a:avLst/>
          </a:prstGeom>
        </p:spPr>
      </p:pic>
      <p:cxnSp>
        <p:nvCxnSpPr>
          <p:cNvPr id="29" name="Lige pilforbindelse 28"/>
          <p:cNvCxnSpPr/>
          <p:nvPr/>
        </p:nvCxnSpPr>
        <p:spPr>
          <a:xfrm flipV="1">
            <a:off x="1500166" y="1928802"/>
            <a:ext cx="4429156" cy="3214710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Billede 31" descr="img638h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32" y="3401028"/>
            <a:ext cx="2818800" cy="2742616"/>
          </a:xfrm>
          <a:prstGeom prst="rect">
            <a:avLst/>
          </a:prstGeom>
        </p:spPr>
      </p:pic>
      <p:cxnSp>
        <p:nvCxnSpPr>
          <p:cNvPr id="27" name="Lige pilforbindelse 26"/>
          <p:cNvCxnSpPr/>
          <p:nvPr/>
        </p:nvCxnSpPr>
        <p:spPr>
          <a:xfrm flipV="1">
            <a:off x="5072066" y="4929198"/>
            <a:ext cx="857256" cy="214314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/>
          <p:cNvCxnSpPr/>
          <p:nvPr/>
        </p:nvCxnSpPr>
        <p:spPr>
          <a:xfrm>
            <a:off x="6286512" y="1855776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pilforbindelse 19"/>
          <p:cNvCxnSpPr/>
          <p:nvPr/>
        </p:nvCxnSpPr>
        <p:spPr>
          <a:xfrm>
            <a:off x="6286512" y="150017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Lige pilforbindelse 20"/>
          <p:cNvCxnSpPr/>
          <p:nvPr/>
        </p:nvCxnSpPr>
        <p:spPr>
          <a:xfrm>
            <a:off x="6286512" y="1214422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/>
          <p:cNvCxnSpPr/>
          <p:nvPr/>
        </p:nvCxnSpPr>
        <p:spPr>
          <a:xfrm rot="-5400000">
            <a:off x="7214412" y="242807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Lige pilforbindelse 22"/>
          <p:cNvCxnSpPr/>
          <p:nvPr/>
        </p:nvCxnSpPr>
        <p:spPr>
          <a:xfrm rot="-5400000">
            <a:off x="6428594" y="5142718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/>
          <p:cNvCxnSpPr/>
          <p:nvPr/>
        </p:nvCxnSpPr>
        <p:spPr>
          <a:xfrm>
            <a:off x="7429520" y="3929066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/>
          <p:cNvCxnSpPr/>
          <p:nvPr/>
        </p:nvCxnSpPr>
        <p:spPr>
          <a:xfrm>
            <a:off x="7429520" y="4214818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pilforbindelse 33"/>
          <p:cNvCxnSpPr/>
          <p:nvPr/>
        </p:nvCxnSpPr>
        <p:spPr>
          <a:xfrm>
            <a:off x="7429520" y="4570420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pilforbindelse 34"/>
          <p:cNvCxnSpPr/>
          <p:nvPr/>
        </p:nvCxnSpPr>
        <p:spPr>
          <a:xfrm rot="-5400000">
            <a:off x="5787240" y="5142718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pilforbindelse 30"/>
          <p:cNvCxnSpPr/>
          <p:nvPr/>
        </p:nvCxnSpPr>
        <p:spPr>
          <a:xfrm rot="-5400000">
            <a:off x="7571602" y="2428074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2" name="Billede 31" descr="img63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32" y="1857364"/>
            <a:ext cx="2818800" cy="2977612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RM2S2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0" name="Billede 29" descr="img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979468" cy="5643602"/>
          </a:xfrm>
          <a:prstGeom prst="rect">
            <a:avLst/>
          </a:prstGeom>
        </p:spPr>
      </p:pic>
      <p:cxnSp>
        <p:nvCxnSpPr>
          <p:cNvPr id="22" name="Lige pilforbindelse 21"/>
          <p:cNvCxnSpPr/>
          <p:nvPr/>
        </p:nvCxnSpPr>
        <p:spPr>
          <a:xfrm rot="-5400000">
            <a:off x="7428726" y="2213760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/>
          <p:cNvCxnSpPr/>
          <p:nvPr/>
        </p:nvCxnSpPr>
        <p:spPr>
          <a:xfrm>
            <a:off x="7786710" y="3143248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/>
          <p:cNvCxnSpPr/>
          <p:nvPr/>
        </p:nvCxnSpPr>
        <p:spPr>
          <a:xfrm>
            <a:off x="7786710" y="4071942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/>
          <p:cNvCxnSpPr/>
          <p:nvPr/>
        </p:nvCxnSpPr>
        <p:spPr>
          <a:xfrm>
            <a:off x="4214810" y="1500174"/>
            <a:ext cx="1428760" cy="928694"/>
          </a:xfrm>
          <a:prstGeom prst="straightConnector1">
            <a:avLst/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pilforbindelse 33"/>
          <p:cNvCxnSpPr/>
          <p:nvPr/>
        </p:nvCxnSpPr>
        <p:spPr>
          <a:xfrm rot="-5400000">
            <a:off x="7001686" y="2213760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pilforbindelse 34"/>
          <p:cNvCxnSpPr/>
          <p:nvPr/>
        </p:nvCxnSpPr>
        <p:spPr>
          <a:xfrm rot="-5400000">
            <a:off x="6644496" y="2213760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pilforbindelse 35"/>
          <p:cNvCxnSpPr/>
          <p:nvPr/>
        </p:nvCxnSpPr>
        <p:spPr>
          <a:xfrm rot="-5400000">
            <a:off x="6072992" y="2213760"/>
            <a:ext cx="428628" cy="1588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4214842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Påstande og konklusion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2" name="Rectangle 201"/>
          <p:cNvSpPr>
            <a:spLocks noChangeArrowheads="1"/>
          </p:cNvSpPr>
          <p:nvPr/>
        </p:nvSpPr>
        <p:spPr bwMode="auto">
          <a:xfrm>
            <a:off x="285720" y="357166"/>
            <a:ext cx="400052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</a:pPr>
            <a:r>
              <a:rPr lang="da-DK" sz="1600" b="1" dirty="0" smtClean="0">
                <a:solidFill>
                  <a:srgbClr val="006600"/>
                </a:solidFill>
                <a:latin typeface="Trebuchet MS" pitchFamily="34" charset="0"/>
              </a:rPr>
              <a:t>Påstand A:</a:t>
            </a:r>
          </a:p>
          <a:p>
            <a:pPr marL="177800" indent="-177800">
              <a:spcAft>
                <a:spcPts val="600"/>
              </a:spcAft>
            </a:pPr>
            <a:r>
              <a:rPr lang="da-DK" sz="1600" b="1" u="sng" dirty="0" smtClean="0">
                <a:solidFill>
                  <a:srgbClr val="006600"/>
                </a:solidFill>
                <a:latin typeface="Trebuchet MS" pitchFamily="34" charset="0"/>
              </a:rPr>
              <a:t>Hovedgruppe 2 og 3 er det samme</a:t>
            </a:r>
            <a:endParaRPr lang="da-DK" sz="1600" b="1" dirty="0">
              <a:solidFill>
                <a:srgbClr val="006600"/>
              </a:solidFill>
              <a:latin typeface="Trebuchet MS" pitchFamily="34" charset="0"/>
            </a:endParaRPr>
          </a:p>
        </p:txBody>
      </p:sp>
      <p:sp>
        <p:nvSpPr>
          <p:cNvPr id="23" name="Rektangel 22"/>
          <p:cNvSpPr/>
          <p:nvPr/>
        </p:nvSpPr>
        <p:spPr>
          <a:xfrm>
            <a:off x="4714876" y="214290"/>
            <a:ext cx="4214842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84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Rectangle 201"/>
          <p:cNvSpPr>
            <a:spLocks noChangeArrowheads="1"/>
          </p:cNvSpPr>
          <p:nvPr/>
        </p:nvSpPr>
        <p:spPr bwMode="auto">
          <a:xfrm>
            <a:off x="4786314" y="357166"/>
            <a:ext cx="4000528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0500" indent="-190500">
              <a:spcAft>
                <a:spcPts val="600"/>
              </a:spcAft>
              <a:tabLst>
                <a:tab pos="177800" algn="l"/>
              </a:tabLst>
            </a:pPr>
            <a:r>
              <a:rPr lang="da-DK" sz="1600" b="1" dirty="0" smtClean="0">
                <a:solidFill>
                  <a:srgbClr val="FF0000"/>
                </a:solidFill>
                <a:latin typeface="Trebuchet MS" pitchFamily="34" charset="0"/>
              </a:rPr>
              <a:t>Påstand B:</a:t>
            </a:r>
          </a:p>
          <a:p>
            <a:pPr marL="190500" indent="-190500">
              <a:spcAft>
                <a:spcPts val="600"/>
              </a:spcAft>
              <a:tabLst>
                <a:tab pos="177800" algn="l"/>
              </a:tabLst>
            </a:pPr>
            <a:r>
              <a:rPr lang="da-DK" sz="1600" b="1" u="sng" dirty="0" smtClean="0">
                <a:solidFill>
                  <a:srgbClr val="FF0000"/>
                </a:solidFill>
                <a:latin typeface="Trebuchet MS" pitchFamily="34" charset="0"/>
              </a:rPr>
              <a:t>Hovedgruppe 2 og 3 er forskellige</a:t>
            </a:r>
            <a:endParaRPr lang="da-DK" sz="20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285720" y="1032719"/>
            <a:ext cx="400052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da-DK" sz="1600" b="1" dirty="0" smtClean="0">
                <a:latin typeface="Trebuchet MS" pitchFamily="34" charset="0"/>
              </a:rPr>
              <a:t>Hjørnefjeren SV er meget ens på hovedgruppe 2 og 3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da-DK" sz="1600" b="1" dirty="0" smtClean="0">
                <a:latin typeface="Trebuchet MS" pitchFamily="34" charset="0"/>
              </a:rPr>
              <a:t>Anvendelse af hovedgruppe 3 </a:t>
            </a:r>
            <a:r>
              <a:rPr lang="da-DK" sz="1600" b="1" dirty="0" err="1" smtClean="0">
                <a:latin typeface="Trebuchet MS" pitchFamily="34" charset="0"/>
              </a:rPr>
              <a:t>kom-mer</a:t>
            </a:r>
            <a:r>
              <a:rPr lang="da-DK" sz="1600" b="1" dirty="0" smtClean="0">
                <a:latin typeface="Trebuchet MS" pitchFamily="34" charset="0"/>
              </a:rPr>
              <a:t> i en naturlig forlængelse af hovedgruppe 2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</a:pPr>
            <a:r>
              <a:rPr lang="da-DK" sz="1600" b="1" dirty="0" smtClean="0">
                <a:latin typeface="Trebuchet MS" pitchFamily="34" charset="0"/>
              </a:rPr>
              <a:t>Rammematricetype 2 findes inde i hovedgruppe 3 og kunne derfor være fælles rammematricetyper for 2 og 3?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7" name="Rectangle 201"/>
          <p:cNvSpPr>
            <a:spLocks noChangeArrowheads="1"/>
          </p:cNvSpPr>
          <p:nvPr/>
        </p:nvSpPr>
        <p:spPr bwMode="auto">
          <a:xfrm>
            <a:off x="4786314" y="1032719"/>
            <a:ext cx="4000528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0500" indent="-1905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</a:pPr>
            <a:r>
              <a:rPr lang="da-DK" sz="1600" b="1" dirty="0" smtClean="0">
                <a:latin typeface="Trebuchet MS" pitchFamily="34" charset="0"/>
              </a:rPr>
              <a:t>Der er rammematricefejl i hoved-gruppe 2, men ikke i hovedgruppe 3?</a:t>
            </a:r>
          </a:p>
          <a:p>
            <a:pPr marL="190500" indent="-1905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</a:pPr>
            <a:r>
              <a:rPr lang="da-DK" sz="1600" b="1" dirty="0" smtClean="0">
                <a:latin typeface="Trebuchet MS" pitchFamily="34" charset="0"/>
              </a:rPr>
              <a:t>En del af rammerne i hovedgruppe 2 viser tegn på gravering (fra hoved-gruppe 1)</a:t>
            </a:r>
          </a:p>
          <a:p>
            <a:pPr marL="190500" indent="-1905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</a:pPr>
            <a:r>
              <a:rPr lang="da-DK" sz="1600" b="1" dirty="0" smtClean="0">
                <a:latin typeface="Trebuchet MS" pitchFamily="34" charset="0"/>
              </a:rPr>
              <a:t>Rammerne i hovedgruppe 3 er generelt meget ensartede</a:t>
            </a:r>
          </a:p>
          <a:p>
            <a:pPr marL="190500" indent="-1905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</a:pPr>
            <a:r>
              <a:rPr lang="da-DK" sz="1600" b="1" dirty="0" smtClean="0">
                <a:latin typeface="Trebuchet MS" pitchFamily="34" charset="0"/>
              </a:rPr>
              <a:t>Hovedgruppe 2 og 3 findes i hvert   sin adskilte anvendelsesperiode</a:t>
            </a:r>
            <a:endParaRPr lang="da-DK" sz="20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4714876" y="4143380"/>
            <a:ext cx="42148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a-DK" sz="3200" b="1" cap="sm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Hovedgruppe 2 og 3</a:t>
            </a:r>
          </a:p>
          <a:p>
            <a:pPr algn="ctr"/>
            <a:r>
              <a:rPr lang="da-DK" sz="3200" b="1" cap="small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er to forskellige</a:t>
            </a:r>
          </a:p>
          <a:p>
            <a:pPr algn="ctr"/>
            <a:r>
              <a:rPr lang="da-DK" sz="3200" b="1" cap="small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hovedgrupper.</a:t>
            </a:r>
            <a:endParaRPr lang="da-DK" sz="3200" b="1" cap="small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214282" y="4143380"/>
            <a:ext cx="42148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da-DK" sz="3200" b="1" cap="small" spc="50" dirty="0" smtClean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Konklusion:</a:t>
            </a:r>
            <a:endParaRPr lang="da-DK" sz="3200" b="1" cap="small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9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3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build="p"/>
      <p:bldP spid="14" grpId="0" build="p" advAuto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- det var det!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3" name="Rektangel 192"/>
          <p:cNvSpPr/>
          <p:nvPr/>
        </p:nvSpPr>
        <p:spPr>
          <a:xfrm>
            <a:off x="428596" y="4189405"/>
            <a:ext cx="850112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a-DK" sz="5600" b="1" cap="small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Tak fordi i lyttede!</a:t>
            </a:r>
            <a:endParaRPr lang="da-DK" sz="5600" b="1" cap="small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438120" y="509566"/>
            <a:ext cx="850112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da-DK" sz="24000" b="1" cap="small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lgerian" pitchFamily="82" charset="0"/>
              </a:rPr>
              <a:t>SluT</a:t>
            </a:r>
            <a:endParaRPr lang="da-DK" sz="5600" b="1" cap="small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uppe 19"/>
          <p:cNvGrpSpPr/>
          <p:nvPr/>
        </p:nvGrpSpPr>
        <p:grpSpPr>
          <a:xfrm>
            <a:off x="1428673" y="994388"/>
            <a:ext cx="6495532" cy="4003060"/>
            <a:chOff x="1428673" y="994388"/>
            <a:chExt cx="6495532" cy="4003060"/>
          </a:xfrm>
        </p:grpSpPr>
        <p:pic>
          <p:nvPicPr>
            <p:cNvPr id="10" name="Billede 9" descr="2x4 ø forskudt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60000">
              <a:off x="1428673" y="994388"/>
              <a:ext cx="6495532" cy="4003060"/>
            </a:xfrm>
            <a:prstGeom prst="rect">
              <a:avLst/>
            </a:prstGeom>
          </p:spPr>
        </p:pic>
        <p:cxnSp>
          <p:nvCxnSpPr>
            <p:cNvPr id="12" name="Lige forbindelse 11"/>
            <p:cNvCxnSpPr/>
            <p:nvPr/>
          </p:nvCxnSpPr>
          <p:spPr>
            <a:xfrm>
              <a:off x="4714876" y="4641858"/>
              <a:ext cx="1428760" cy="1588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Lige forbindelse 13"/>
            <p:cNvCxnSpPr/>
            <p:nvPr/>
          </p:nvCxnSpPr>
          <p:spPr>
            <a:xfrm>
              <a:off x="3857620" y="4714884"/>
              <a:ext cx="1428760" cy="1588"/>
            </a:xfrm>
            <a:prstGeom prst="line">
              <a:avLst/>
            </a:prstGeom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Indledning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64"/>
          <p:cNvSpPr>
            <a:spLocks noChangeArrowheads="1"/>
          </p:cNvSpPr>
          <p:nvPr/>
        </p:nvSpPr>
        <p:spPr bwMode="auto">
          <a:xfrm>
            <a:off x="357158" y="342056"/>
            <a:ext cx="400052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da-DK" sz="1600" b="1" dirty="0" smtClean="0">
                <a:latin typeface="Trebuchet MS" pitchFamily="34" charset="0"/>
              </a:rPr>
              <a:t>Alle rammerne er graveret ud fra det samme hovedstempel – moderstemplet. Det kan man se, da der er små fejl, der går igen op gennem fabrikationerne.</a:t>
            </a:r>
          </a:p>
          <a:p>
            <a:pPr algn="just"/>
            <a:endParaRPr lang="da-DK" sz="1600" b="1" dirty="0" smtClean="0">
              <a:latin typeface="Trebuchet MS" pitchFamily="34" charset="0"/>
            </a:endParaRPr>
          </a:p>
          <a:p>
            <a:pPr algn="just"/>
            <a:r>
              <a:rPr lang="da-DK" sz="1600" b="1" dirty="0" smtClean="0">
                <a:latin typeface="Trebuchet MS" pitchFamily="34" charset="0"/>
              </a:rPr>
              <a:t>Fra starten anvendtes en tyk ensartet ramme (hovedgruppe 1), men </a:t>
            </a:r>
            <a:r>
              <a:rPr lang="da-DK" sz="1600" b="1" dirty="0" err="1" smtClean="0">
                <a:latin typeface="Trebuchet MS" pitchFamily="34" charset="0"/>
              </a:rPr>
              <a:t>rammeli-nierne</a:t>
            </a:r>
            <a:r>
              <a:rPr lang="da-DK" sz="1600" b="1" dirty="0" smtClean="0">
                <a:latin typeface="Trebuchet MS" pitchFamily="34" charset="0"/>
              </a:rPr>
              <a:t> har en eller anden grund været for tykke, og de er blevet nedslebet (?) til tyndere ramme – hovedgruppe 2-3.</a:t>
            </a:r>
          </a:p>
          <a:p>
            <a:pPr algn="just"/>
            <a:endParaRPr lang="da-DK" sz="1600" b="1" dirty="0" smtClean="0">
              <a:latin typeface="Trebuchet MS" pitchFamily="34" charset="0"/>
            </a:endParaRPr>
          </a:p>
          <a:p>
            <a:pPr algn="just"/>
            <a:r>
              <a:rPr lang="da-DK" sz="1600" b="1" dirty="0" smtClean="0">
                <a:latin typeface="Trebuchet MS" pitchFamily="34" charset="0"/>
              </a:rPr>
              <a:t>Efter anvendelse i et stykke tid, skulle der bruges nye klichéer. Moderklichéen var blevet skadet, hvorved </a:t>
            </a:r>
            <a:r>
              <a:rPr lang="da-DK" sz="1600" b="1" dirty="0" err="1" smtClean="0">
                <a:latin typeface="Trebuchet MS" pitchFamily="34" charset="0"/>
              </a:rPr>
              <a:t>hovedgrup-pe</a:t>
            </a:r>
            <a:r>
              <a:rPr lang="da-DK" sz="1600" b="1" dirty="0" smtClean="0">
                <a:latin typeface="Trebuchet MS" pitchFamily="34" charset="0"/>
              </a:rPr>
              <a:t> 4 opstår. </a:t>
            </a:r>
          </a:p>
          <a:p>
            <a:pPr algn="just"/>
            <a:endParaRPr lang="da-DK" sz="1600" b="1" dirty="0" smtClean="0">
              <a:latin typeface="Trebuchet MS" pitchFamily="34" charset="0"/>
            </a:endParaRPr>
          </a:p>
          <a:p>
            <a:pPr algn="just"/>
            <a:r>
              <a:rPr lang="da-DK" sz="1600" b="1" dirty="0" smtClean="0">
                <a:latin typeface="Trebuchet MS" pitchFamily="34" charset="0"/>
              </a:rPr>
              <a:t>Da man igen skulle fremstille nye </a:t>
            </a:r>
            <a:r>
              <a:rPr lang="da-DK" sz="1600" b="1" dirty="0" err="1" smtClean="0">
                <a:latin typeface="Trebuchet MS" pitchFamily="34" charset="0"/>
              </a:rPr>
              <a:t>kli-chéer</a:t>
            </a:r>
            <a:r>
              <a:rPr lang="da-DK" sz="1600" b="1" dirty="0" smtClean="0">
                <a:latin typeface="Trebuchet MS" pitchFamily="34" charset="0"/>
              </a:rPr>
              <a:t>, har man været opmærksom på den afskårne midterfjer mod SV.</a:t>
            </a:r>
          </a:p>
          <a:p>
            <a:pPr algn="just"/>
            <a:endParaRPr lang="da-DK" sz="1600" b="1" dirty="0" smtClean="0">
              <a:latin typeface="Trebuchet MS" pitchFamily="34" charset="0"/>
            </a:endParaRPr>
          </a:p>
          <a:p>
            <a:pPr algn="just"/>
            <a:r>
              <a:rPr lang="da-DK" sz="1600" b="1" dirty="0" smtClean="0">
                <a:latin typeface="Trebuchet MS" pitchFamily="34" charset="0"/>
              </a:rPr>
              <a:t>Skaden er derfor blevet rettet til og hovedgruppe 5 opstod.</a:t>
            </a:r>
            <a:endParaRPr lang="da-DK" sz="1600" dirty="0"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28" name="Rectangle 201"/>
          <p:cNvSpPr>
            <a:spLocks noChangeArrowheads="1"/>
          </p:cNvSpPr>
          <p:nvPr/>
        </p:nvSpPr>
        <p:spPr bwMode="auto">
          <a:xfrm>
            <a:off x="4786314" y="325537"/>
            <a:ext cx="40005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Udviklingen i hovedgrupperne vises      i følgende oversigt:</a:t>
            </a:r>
          </a:p>
          <a:p>
            <a:endParaRPr lang="da-DK" sz="1600" b="1" dirty="0" smtClean="0">
              <a:latin typeface="Trebuchet MS" pitchFamily="34" charset="0"/>
            </a:endParaRPr>
          </a:p>
          <a:p>
            <a:pPr algn="just"/>
            <a:r>
              <a:rPr lang="da-DK" sz="1600" b="1" dirty="0" smtClean="0">
                <a:latin typeface="Trebuchet MS" pitchFamily="34" charset="0"/>
              </a:rPr>
              <a:t>1. Hovedgruppe: 1870 (1875-78)</a:t>
            </a:r>
          </a:p>
          <a:p>
            <a:pPr algn="just"/>
            <a:r>
              <a:rPr lang="da-DK" sz="1600" b="1" dirty="0" smtClean="0">
                <a:latin typeface="Trebuchet MS" pitchFamily="34" charset="0"/>
              </a:rPr>
              <a:t>2. Hovedgruppe: 1870-73 (1875-78)</a:t>
            </a:r>
          </a:p>
          <a:p>
            <a:r>
              <a:rPr lang="da-DK" sz="1600" b="1" dirty="0" smtClean="0">
                <a:latin typeface="Trebuchet MS" pitchFamily="34" charset="0"/>
              </a:rPr>
              <a:t>3. Hovedgruppe: 1873-78</a:t>
            </a:r>
          </a:p>
          <a:p>
            <a:r>
              <a:rPr lang="da-DK" sz="1600" b="1" dirty="0" smtClean="0">
                <a:latin typeface="Trebuchet MS" pitchFamily="34" charset="0"/>
              </a:rPr>
              <a:t>4. Hovedgruppe: </a:t>
            </a:r>
            <a:r>
              <a:rPr lang="da-DK" sz="1600" b="1" dirty="0" smtClean="0">
                <a:solidFill>
                  <a:srgbClr val="FF0000"/>
                </a:solidFill>
                <a:latin typeface="Trebuchet MS" pitchFamily="34" charset="0"/>
              </a:rPr>
              <a:t>1878-89 el 90</a:t>
            </a:r>
          </a:p>
          <a:p>
            <a:r>
              <a:rPr lang="da-DK" sz="1600" b="1" dirty="0" smtClean="0">
                <a:latin typeface="Trebuchet MS" pitchFamily="34" charset="0"/>
              </a:rPr>
              <a:t>5. Hovedgruppe: </a:t>
            </a:r>
            <a:r>
              <a:rPr lang="da-DK" sz="1600" b="1" dirty="0" smtClean="0">
                <a:solidFill>
                  <a:srgbClr val="FF0000"/>
                </a:solidFill>
                <a:latin typeface="Trebuchet MS" pitchFamily="34" charset="0"/>
              </a:rPr>
              <a:t>1889-1905</a:t>
            </a:r>
            <a:endParaRPr lang="da-DK" sz="1600" b="1" dirty="0">
              <a:solidFill>
                <a:srgbClr val="FF0000"/>
              </a:solidFill>
              <a:latin typeface="Trebuchet MS" pitchFamily="34" charset="0"/>
            </a:endParaRPr>
          </a:p>
        </p:txBody>
      </p:sp>
      <p:sp>
        <p:nvSpPr>
          <p:cNvPr id="34" name="Rectangle 201"/>
          <p:cNvSpPr>
            <a:spLocks noChangeArrowheads="1"/>
          </p:cNvSpPr>
          <p:nvPr/>
        </p:nvSpPr>
        <p:spPr bwMode="auto">
          <a:xfrm>
            <a:off x="4786314" y="4000504"/>
            <a:ext cx="400052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da-DK" sz="1600" b="1" dirty="0" smtClean="0">
                <a:latin typeface="Trebuchet MS" pitchFamily="34" charset="0"/>
              </a:rPr>
              <a:t>Det var først i 1960’erne, at man </a:t>
            </a:r>
            <a:r>
              <a:rPr lang="da-DK" sz="1600" b="1" dirty="0" err="1" smtClean="0">
                <a:latin typeface="Trebuchet MS" pitchFamily="34" charset="0"/>
              </a:rPr>
              <a:t>opda-gede</a:t>
            </a:r>
            <a:r>
              <a:rPr lang="da-DK" sz="1600" b="1" dirty="0" smtClean="0">
                <a:latin typeface="Trebuchet MS" pitchFamily="34" charset="0"/>
              </a:rPr>
              <a:t>, at de tofarvede frimærker kunne opdeles i 5 hovedgrupper.</a:t>
            </a:r>
          </a:p>
          <a:p>
            <a:pPr algn="just"/>
            <a:endParaRPr lang="da-DK" sz="1600" b="1" dirty="0" smtClean="0">
              <a:latin typeface="Trebuchet MS" pitchFamily="34" charset="0"/>
            </a:endParaRPr>
          </a:p>
          <a:p>
            <a:pPr algn="just"/>
            <a:r>
              <a:rPr lang="da-DK" sz="1600" b="1" dirty="0" smtClean="0">
                <a:latin typeface="Trebuchet MS" pitchFamily="34" charset="0"/>
              </a:rPr>
              <a:t>Den enkelte hovedgruppe dækker hver sin periode, så det er et af </a:t>
            </a:r>
            <a:r>
              <a:rPr lang="da-DK" sz="1600" b="1" dirty="0" err="1" smtClean="0">
                <a:latin typeface="Trebuchet MS" pitchFamily="34" charset="0"/>
              </a:rPr>
              <a:t>hovedred-skaberne</a:t>
            </a:r>
            <a:r>
              <a:rPr lang="da-DK" sz="1600" b="1" dirty="0" smtClean="0">
                <a:latin typeface="Trebuchet MS" pitchFamily="34" charset="0"/>
              </a:rPr>
              <a:t> til at trykbestemme og plade mærkerne.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12" name="Freeform 199"/>
          <p:cNvSpPr>
            <a:spLocks noChangeAspect="1"/>
          </p:cNvSpPr>
          <p:nvPr/>
        </p:nvSpPr>
        <p:spPr bwMode="auto">
          <a:xfrm>
            <a:off x="4857752" y="2571744"/>
            <a:ext cx="1179907" cy="1140619"/>
          </a:xfrm>
          <a:custGeom>
            <a:avLst/>
            <a:gdLst/>
            <a:ahLst/>
            <a:cxnLst>
              <a:cxn ang="0">
                <a:pos x="0" y="2900"/>
              </a:cxn>
              <a:cxn ang="0">
                <a:pos x="468" y="2875"/>
              </a:cxn>
              <a:cxn ang="0">
                <a:pos x="1114" y="2722"/>
              </a:cxn>
              <a:cxn ang="0">
                <a:pos x="1672" y="2533"/>
              </a:cxn>
              <a:cxn ang="0">
                <a:pos x="2192" y="2254"/>
              </a:cxn>
              <a:cxn ang="0">
                <a:pos x="2635" y="1963"/>
              </a:cxn>
              <a:cxn ang="0">
                <a:pos x="3167" y="1570"/>
              </a:cxn>
              <a:cxn ang="0">
                <a:pos x="4751" y="51"/>
              </a:cxn>
              <a:cxn ang="0">
                <a:pos x="4865" y="0"/>
              </a:cxn>
              <a:cxn ang="0">
                <a:pos x="4941" y="25"/>
              </a:cxn>
              <a:cxn ang="0">
                <a:pos x="4954" y="88"/>
              </a:cxn>
              <a:cxn ang="0">
                <a:pos x="4853" y="240"/>
              </a:cxn>
              <a:cxn ang="0">
                <a:pos x="3624" y="1532"/>
              </a:cxn>
              <a:cxn ang="0">
                <a:pos x="3167" y="2039"/>
              </a:cxn>
              <a:cxn ang="0">
                <a:pos x="2737" y="2558"/>
              </a:cxn>
              <a:cxn ang="0">
                <a:pos x="2382" y="3128"/>
              </a:cxn>
              <a:cxn ang="0">
                <a:pos x="2167" y="3623"/>
              </a:cxn>
              <a:cxn ang="0">
                <a:pos x="2015" y="4078"/>
              </a:cxn>
              <a:cxn ang="0">
                <a:pos x="1951" y="4458"/>
              </a:cxn>
              <a:cxn ang="0">
                <a:pos x="1888" y="4775"/>
              </a:cxn>
              <a:cxn ang="0">
                <a:pos x="0" y="4787"/>
              </a:cxn>
              <a:cxn ang="0">
                <a:pos x="0" y="4787"/>
              </a:cxn>
              <a:cxn ang="0">
                <a:pos x="0" y="2900"/>
              </a:cxn>
            </a:cxnLst>
            <a:rect l="0" t="0" r="r" b="b"/>
            <a:pathLst>
              <a:path w="4954" h="4787">
                <a:moveTo>
                  <a:pt x="0" y="2900"/>
                </a:moveTo>
                <a:lnTo>
                  <a:pt x="468" y="2875"/>
                </a:lnTo>
                <a:lnTo>
                  <a:pt x="1114" y="2722"/>
                </a:lnTo>
                <a:lnTo>
                  <a:pt x="1672" y="2533"/>
                </a:lnTo>
                <a:lnTo>
                  <a:pt x="2192" y="2254"/>
                </a:lnTo>
                <a:lnTo>
                  <a:pt x="2635" y="1963"/>
                </a:lnTo>
                <a:lnTo>
                  <a:pt x="3167" y="1570"/>
                </a:lnTo>
                <a:lnTo>
                  <a:pt x="4751" y="51"/>
                </a:lnTo>
                <a:lnTo>
                  <a:pt x="4865" y="0"/>
                </a:lnTo>
                <a:lnTo>
                  <a:pt x="4941" y="25"/>
                </a:lnTo>
                <a:lnTo>
                  <a:pt x="4954" y="88"/>
                </a:lnTo>
                <a:lnTo>
                  <a:pt x="4853" y="240"/>
                </a:lnTo>
                <a:lnTo>
                  <a:pt x="3624" y="1532"/>
                </a:lnTo>
                <a:lnTo>
                  <a:pt x="3167" y="2039"/>
                </a:lnTo>
                <a:lnTo>
                  <a:pt x="2737" y="2558"/>
                </a:lnTo>
                <a:lnTo>
                  <a:pt x="2382" y="3128"/>
                </a:lnTo>
                <a:lnTo>
                  <a:pt x="2167" y="3623"/>
                </a:lnTo>
                <a:lnTo>
                  <a:pt x="2015" y="4078"/>
                </a:lnTo>
                <a:lnTo>
                  <a:pt x="1951" y="4458"/>
                </a:lnTo>
                <a:lnTo>
                  <a:pt x="1888" y="4775"/>
                </a:lnTo>
                <a:lnTo>
                  <a:pt x="0" y="4787"/>
                </a:lnTo>
                <a:lnTo>
                  <a:pt x="0" y="4787"/>
                </a:lnTo>
                <a:lnTo>
                  <a:pt x="0" y="290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4" name="Freeform 24"/>
          <p:cNvSpPr>
            <a:spLocks noChangeAspect="1"/>
          </p:cNvSpPr>
          <p:nvPr/>
        </p:nvSpPr>
        <p:spPr bwMode="auto">
          <a:xfrm>
            <a:off x="5572132" y="2571744"/>
            <a:ext cx="1179907" cy="1140619"/>
          </a:xfrm>
          <a:custGeom>
            <a:avLst/>
            <a:gdLst/>
            <a:ahLst/>
            <a:cxnLst>
              <a:cxn ang="0">
                <a:pos x="430" y="2905"/>
              </a:cxn>
              <a:cxn ang="0">
                <a:pos x="469" y="2877"/>
              </a:cxn>
              <a:cxn ang="0">
                <a:pos x="1115" y="2723"/>
              </a:cxn>
              <a:cxn ang="0">
                <a:pos x="1674" y="2534"/>
              </a:cxn>
              <a:cxn ang="0">
                <a:pos x="2193" y="2255"/>
              </a:cxn>
              <a:cxn ang="0">
                <a:pos x="2637" y="1963"/>
              </a:cxn>
              <a:cxn ang="0">
                <a:pos x="3169" y="1571"/>
              </a:cxn>
              <a:cxn ang="0">
                <a:pos x="4753" y="51"/>
              </a:cxn>
              <a:cxn ang="0">
                <a:pos x="4868" y="0"/>
              </a:cxn>
              <a:cxn ang="0">
                <a:pos x="4944" y="25"/>
              </a:cxn>
              <a:cxn ang="0">
                <a:pos x="4957" y="88"/>
              </a:cxn>
              <a:cxn ang="0">
                <a:pos x="4856" y="240"/>
              </a:cxn>
              <a:cxn ang="0">
                <a:pos x="3626" y="1532"/>
              </a:cxn>
              <a:cxn ang="0">
                <a:pos x="3169" y="2039"/>
              </a:cxn>
              <a:cxn ang="0">
                <a:pos x="2739" y="2559"/>
              </a:cxn>
              <a:cxn ang="0">
                <a:pos x="2384" y="3130"/>
              </a:cxn>
              <a:cxn ang="0">
                <a:pos x="2168" y="3624"/>
              </a:cxn>
              <a:cxn ang="0">
                <a:pos x="2016" y="4080"/>
              </a:cxn>
              <a:cxn ang="0">
                <a:pos x="1953" y="4460"/>
              </a:cxn>
              <a:cxn ang="0">
                <a:pos x="1982" y="4436"/>
              </a:cxn>
              <a:cxn ang="0">
                <a:pos x="0" y="4789"/>
              </a:cxn>
              <a:cxn ang="0">
                <a:pos x="0" y="4789"/>
              </a:cxn>
              <a:cxn ang="0">
                <a:pos x="430" y="2905"/>
              </a:cxn>
            </a:cxnLst>
            <a:rect l="0" t="0" r="r" b="b"/>
            <a:pathLst>
              <a:path w="4957" h="4789">
                <a:moveTo>
                  <a:pt x="430" y="2905"/>
                </a:moveTo>
                <a:lnTo>
                  <a:pt x="469" y="2877"/>
                </a:lnTo>
                <a:lnTo>
                  <a:pt x="1115" y="2723"/>
                </a:lnTo>
                <a:lnTo>
                  <a:pt x="1674" y="2534"/>
                </a:lnTo>
                <a:lnTo>
                  <a:pt x="2193" y="2255"/>
                </a:lnTo>
                <a:lnTo>
                  <a:pt x="2637" y="1963"/>
                </a:lnTo>
                <a:lnTo>
                  <a:pt x="3169" y="1571"/>
                </a:lnTo>
                <a:lnTo>
                  <a:pt x="4753" y="51"/>
                </a:lnTo>
                <a:lnTo>
                  <a:pt x="4868" y="0"/>
                </a:lnTo>
                <a:lnTo>
                  <a:pt x="4944" y="25"/>
                </a:lnTo>
                <a:lnTo>
                  <a:pt x="4957" y="88"/>
                </a:lnTo>
                <a:lnTo>
                  <a:pt x="4856" y="240"/>
                </a:lnTo>
                <a:lnTo>
                  <a:pt x="3626" y="1532"/>
                </a:lnTo>
                <a:lnTo>
                  <a:pt x="3169" y="2039"/>
                </a:lnTo>
                <a:lnTo>
                  <a:pt x="2739" y="2559"/>
                </a:lnTo>
                <a:lnTo>
                  <a:pt x="2384" y="3130"/>
                </a:lnTo>
                <a:lnTo>
                  <a:pt x="2168" y="3624"/>
                </a:lnTo>
                <a:lnTo>
                  <a:pt x="2016" y="4080"/>
                </a:lnTo>
                <a:lnTo>
                  <a:pt x="1953" y="4460"/>
                </a:lnTo>
                <a:lnTo>
                  <a:pt x="1982" y="4436"/>
                </a:lnTo>
                <a:lnTo>
                  <a:pt x="0" y="4789"/>
                </a:lnTo>
                <a:lnTo>
                  <a:pt x="0" y="4789"/>
                </a:lnTo>
                <a:lnTo>
                  <a:pt x="430" y="290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18" name="Freeform 24"/>
          <p:cNvSpPr>
            <a:spLocks noChangeAspect="1"/>
          </p:cNvSpPr>
          <p:nvPr/>
        </p:nvSpPr>
        <p:spPr bwMode="auto">
          <a:xfrm>
            <a:off x="6286512" y="2571744"/>
            <a:ext cx="1179907" cy="1140619"/>
          </a:xfrm>
          <a:custGeom>
            <a:avLst/>
            <a:gdLst/>
            <a:ahLst/>
            <a:cxnLst>
              <a:cxn ang="0">
                <a:pos x="430" y="2905"/>
              </a:cxn>
              <a:cxn ang="0">
                <a:pos x="469" y="2877"/>
              </a:cxn>
              <a:cxn ang="0">
                <a:pos x="1115" y="2723"/>
              </a:cxn>
              <a:cxn ang="0">
                <a:pos x="1674" y="2534"/>
              </a:cxn>
              <a:cxn ang="0">
                <a:pos x="2193" y="2255"/>
              </a:cxn>
              <a:cxn ang="0">
                <a:pos x="2637" y="1963"/>
              </a:cxn>
              <a:cxn ang="0">
                <a:pos x="3169" y="1571"/>
              </a:cxn>
              <a:cxn ang="0">
                <a:pos x="4753" y="51"/>
              </a:cxn>
              <a:cxn ang="0">
                <a:pos x="4868" y="0"/>
              </a:cxn>
              <a:cxn ang="0">
                <a:pos x="4944" y="25"/>
              </a:cxn>
              <a:cxn ang="0">
                <a:pos x="4957" y="88"/>
              </a:cxn>
              <a:cxn ang="0">
                <a:pos x="4856" y="240"/>
              </a:cxn>
              <a:cxn ang="0">
                <a:pos x="3626" y="1532"/>
              </a:cxn>
              <a:cxn ang="0">
                <a:pos x="3169" y="2039"/>
              </a:cxn>
              <a:cxn ang="0">
                <a:pos x="2739" y="2559"/>
              </a:cxn>
              <a:cxn ang="0">
                <a:pos x="2384" y="3130"/>
              </a:cxn>
              <a:cxn ang="0">
                <a:pos x="2168" y="3624"/>
              </a:cxn>
              <a:cxn ang="0">
                <a:pos x="2016" y="4080"/>
              </a:cxn>
              <a:cxn ang="0">
                <a:pos x="1953" y="4460"/>
              </a:cxn>
              <a:cxn ang="0">
                <a:pos x="1982" y="4436"/>
              </a:cxn>
              <a:cxn ang="0">
                <a:pos x="0" y="4789"/>
              </a:cxn>
              <a:cxn ang="0">
                <a:pos x="0" y="4789"/>
              </a:cxn>
              <a:cxn ang="0">
                <a:pos x="430" y="2905"/>
              </a:cxn>
            </a:cxnLst>
            <a:rect l="0" t="0" r="r" b="b"/>
            <a:pathLst>
              <a:path w="4957" h="4789">
                <a:moveTo>
                  <a:pt x="430" y="2905"/>
                </a:moveTo>
                <a:lnTo>
                  <a:pt x="469" y="2877"/>
                </a:lnTo>
                <a:lnTo>
                  <a:pt x="1115" y="2723"/>
                </a:lnTo>
                <a:lnTo>
                  <a:pt x="1674" y="2534"/>
                </a:lnTo>
                <a:lnTo>
                  <a:pt x="2193" y="2255"/>
                </a:lnTo>
                <a:lnTo>
                  <a:pt x="2637" y="1963"/>
                </a:lnTo>
                <a:lnTo>
                  <a:pt x="3169" y="1571"/>
                </a:lnTo>
                <a:lnTo>
                  <a:pt x="4753" y="51"/>
                </a:lnTo>
                <a:lnTo>
                  <a:pt x="4868" y="0"/>
                </a:lnTo>
                <a:lnTo>
                  <a:pt x="4944" y="25"/>
                </a:lnTo>
                <a:lnTo>
                  <a:pt x="4957" y="88"/>
                </a:lnTo>
                <a:lnTo>
                  <a:pt x="4856" y="240"/>
                </a:lnTo>
                <a:lnTo>
                  <a:pt x="3626" y="1532"/>
                </a:lnTo>
                <a:lnTo>
                  <a:pt x="3169" y="2039"/>
                </a:lnTo>
                <a:lnTo>
                  <a:pt x="2739" y="2559"/>
                </a:lnTo>
                <a:lnTo>
                  <a:pt x="2384" y="3130"/>
                </a:lnTo>
                <a:lnTo>
                  <a:pt x="2168" y="3624"/>
                </a:lnTo>
                <a:lnTo>
                  <a:pt x="2016" y="4080"/>
                </a:lnTo>
                <a:lnTo>
                  <a:pt x="1953" y="4460"/>
                </a:lnTo>
                <a:lnTo>
                  <a:pt x="1982" y="4436"/>
                </a:lnTo>
                <a:lnTo>
                  <a:pt x="0" y="4789"/>
                </a:lnTo>
                <a:lnTo>
                  <a:pt x="0" y="4789"/>
                </a:lnTo>
                <a:lnTo>
                  <a:pt x="430" y="290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pic>
        <p:nvPicPr>
          <p:cNvPr id="19" name="Picture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9860" y="2571744"/>
            <a:ext cx="1094040" cy="107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Freeform 25"/>
          <p:cNvSpPr>
            <a:spLocks noChangeAspect="1"/>
          </p:cNvSpPr>
          <p:nvPr/>
        </p:nvSpPr>
        <p:spPr bwMode="auto">
          <a:xfrm>
            <a:off x="7715272" y="2571744"/>
            <a:ext cx="1102519" cy="1122760"/>
          </a:xfrm>
          <a:custGeom>
            <a:avLst/>
            <a:gdLst/>
            <a:ahLst/>
            <a:cxnLst>
              <a:cxn ang="0">
                <a:pos x="4590" y="0"/>
              </a:cxn>
              <a:cxn ang="0">
                <a:pos x="4396" y="92"/>
              </a:cxn>
              <a:cxn ang="0">
                <a:pos x="4105" y="418"/>
              </a:cxn>
              <a:cxn ang="0">
                <a:pos x="3659" y="878"/>
              </a:cxn>
              <a:cxn ang="0">
                <a:pos x="3154" y="1378"/>
              </a:cxn>
              <a:cxn ang="0">
                <a:pos x="2610" y="1837"/>
              </a:cxn>
              <a:cxn ang="0">
                <a:pos x="1940" y="2306"/>
              </a:cxn>
              <a:cxn ang="0">
                <a:pos x="1329" y="2622"/>
              </a:cxn>
              <a:cxn ang="0">
                <a:pos x="621" y="3051"/>
              </a:cxn>
              <a:cxn ang="0">
                <a:pos x="213" y="3367"/>
              </a:cxn>
              <a:cxn ang="0">
                <a:pos x="106" y="3520"/>
              </a:cxn>
              <a:cxn ang="0">
                <a:pos x="29" y="3755"/>
              </a:cxn>
              <a:cxn ang="0">
                <a:pos x="0" y="4000"/>
              </a:cxn>
              <a:cxn ang="0">
                <a:pos x="9" y="4255"/>
              </a:cxn>
              <a:cxn ang="0">
                <a:pos x="77" y="4591"/>
              </a:cxn>
              <a:cxn ang="0">
                <a:pos x="136" y="4663"/>
              </a:cxn>
              <a:cxn ang="0">
                <a:pos x="271" y="4714"/>
              </a:cxn>
              <a:cxn ang="0">
                <a:pos x="524" y="4703"/>
              </a:cxn>
              <a:cxn ang="0">
                <a:pos x="834" y="4673"/>
              </a:cxn>
              <a:cxn ang="0">
                <a:pos x="1077" y="4561"/>
              </a:cxn>
              <a:cxn ang="0">
                <a:pos x="1407" y="4234"/>
              </a:cxn>
              <a:cxn ang="0">
                <a:pos x="1805" y="3744"/>
              </a:cxn>
              <a:cxn ang="0">
                <a:pos x="2076" y="3285"/>
              </a:cxn>
              <a:cxn ang="0">
                <a:pos x="2319" y="2898"/>
              </a:cxn>
              <a:cxn ang="0">
                <a:pos x="2630" y="2449"/>
              </a:cxn>
              <a:cxn ang="0">
                <a:pos x="2902" y="2102"/>
              </a:cxn>
              <a:cxn ang="0">
                <a:pos x="3183" y="1775"/>
              </a:cxn>
              <a:cxn ang="0">
                <a:pos x="3475" y="1429"/>
              </a:cxn>
              <a:cxn ang="0">
                <a:pos x="3843" y="1000"/>
              </a:cxn>
              <a:cxn ang="0">
                <a:pos x="4241" y="582"/>
              </a:cxn>
              <a:cxn ang="0">
                <a:pos x="4581" y="225"/>
              </a:cxn>
              <a:cxn ang="0">
                <a:pos x="4629" y="133"/>
              </a:cxn>
              <a:cxn ang="0">
                <a:pos x="4629" y="51"/>
              </a:cxn>
              <a:cxn ang="0">
                <a:pos x="4629" y="51"/>
              </a:cxn>
              <a:cxn ang="0">
                <a:pos x="4590" y="0"/>
              </a:cxn>
            </a:cxnLst>
            <a:rect l="0" t="0" r="r" b="b"/>
            <a:pathLst>
              <a:path w="4629" h="4714">
                <a:moveTo>
                  <a:pt x="4590" y="0"/>
                </a:moveTo>
                <a:lnTo>
                  <a:pt x="4396" y="92"/>
                </a:lnTo>
                <a:lnTo>
                  <a:pt x="4105" y="418"/>
                </a:lnTo>
                <a:lnTo>
                  <a:pt x="3659" y="878"/>
                </a:lnTo>
                <a:lnTo>
                  <a:pt x="3154" y="1378"/>
                </a:lnTo>
                <a:lnTo>
                  <a:pt x="2610" y="1837"/>
                </a:lnTo>
                <a:lnTo>
                  <a:pt x="1940" y="2306"/>
                </a:lnTo>
                <a:lnTo>
                  <a:pt x="1329" y="2622"/>
                </a:lnTo>
                <a:lnTo>
                  <a:pt x="621" y="3051"/>
                </a:lnTo>
                <a:lnTo>
                  <a:pt x="213" y="3367"/>
                </a:lnTo>
                <a:lnTo>
                  <a:pt x="106" y="3520"/>
                </a:lnTo>
                <a:lnTo>
                  <a:pt x="29" y="3755"/>
                </a:lnTo>
                <a:lnTo>
                  <a:pt x="0" y="4000"/>
                </a:lnTo>
                <a:lnTo>
                  <a:pt x="9" y="4255"/>
                </a:lnTo>
                <a:lnTo>
                  <a:pt x="77" y="4591"/>
                </a:lnTo>
                <a:lnTo>
                  <a:pt x="136" y="4663"/>
                </a:lnTo>
                <a:lnTo>
                  <a:pt x="271" y="4714"/>
                </a:lnTo>
                <a:lnTo>
                  <a:pt x="524" y="4703"/>
                </a:lnTo>
                <a:lnTo>
                  <a:pt x="834" y="4673"/>
                </a:lnTo>
                <a:lnTo>
                  <a:pt x="1077" y="4561"/>
                </a:lnTo>
                <a:lnTo>
                  <a:pt x="1407" y="4234"/>
                </a:lnTo>
                <a:lnTo>
                  <a:pt x="1805" y="3744"/>
                </a:lnTo>
                <a:lnTo>
                  <a:pt x="2076" y="3285"/>
                </a:lnTo>
                <a:lnTo>
                  <a:pt x="2319" y="2898"/>
                </a:lnTo>
                <a:lnTo>
                  <a:pt x="2630" y="2449"/>
                </a:lnTo>
                <a:lnTo>
                  <a:pt x="2902" y="2102"/>
                </a:lnTo>
                <a:lnTo>
                  <a:pt x="3183" y="1775"/>
                </a:lnTo>
                <a:lnTo>
                  <a:pt x="3475" y="1429"/>
                </a:lnTo>
                <a:lnTo>
                  <a:pt x="3843" y="1000"/>
                </a:lnTo>
                <a:lnTo>
                  <a:pt x="4241" y="582"/>
                </a:lnTo>
                <a:lnTo>
                  <a:pt x="4581" y="225"/>
                </a:lnTo>
                <a:lnTo>
                  <a:pt x="4629" y="133"/>
                </a:lnTo>
                <a:lnTo>
                  <a:pt x="4629" y="51"/>
                </a:lnTo>
                <a:lnTo>
                  <a:pt x="4629" y="51"/>
                </a:lnTo>
                <a:lnTo>
                  <a:pt x="4590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da-DK"/>
          </a:p>
        </p:txBody>
      </p:sp>
      <p:sp>
        <p:nvSpPr>
          <p:cNvPr id="21" name="Rectangle 164"/>
          <p:cNvSpPr>
            <a:spLocks noChangeArrowheads="1"/>
          </p:cNvSpPr>
          <p:nvPr/>
        </p:nvSpPr>
        <p:spPr bwMode="auto">
          <a:xfrm>
            <a:off x="4929190" y="3304760"/>
            <a:ext cx="3714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solidFill>
                  <a:schemeClr val="bg1"/>
                </a:solidFill>
                <a:latin typeface="Trebuchet MS" pitchFamily="34" charset="0"/>
              </a:rPr>
              <a:t>1           2          3          4        5</a:t>
            </a:r>
            <a:endParaRPr lang="da-DK" sz="1600" dirty="0">
              <a:solidFill>
                <a:schemeClr val="bg1"/>
              </a:solidFill>
              <a:latin typeface="Trebuchet MS" pitchFamily="34" charset="0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1. Hovedgruppe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ctangle 164"/>
          <p:cNvSpPr>
            <a:spLocks noChangeArrowheads="1"/>
          </p:cNvSpPr>
          <p:nvPr/>
        </p:nvSpPr>
        <p:spPr bwMode="auto">
          <a:xfrm>
            <a:off x="357158" y="316222"/>
            <a:ext cx="2386042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>
                <a:latin typeface="Trebuchet MS" pitchFamily="34" charset="0"/>
              </a:rPr>
              <a:t>Dette er idealformen for hjørnefjeren i SV</a:t>
            </a:r>
            <a:r>
              <a:rPr lang="da-DK" sz="1600" b="1" dirty="0" smtClean="0">
                <a:latin typeface="Trebuchet MS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Denne </a:t>
            </a:r>
            <a:r>
              <a:rPr lang="da-DK" sz="1600" b="1" dirty="0">
                <a:latin typeface="Trebuchet MS" pitchFamily="34" charset="0"/>
              </a:rPr>
              <a:t>idealform </a:t>
            </a:r>
            <a:r>
              <a:rPr lang="da-DK" sz="1600" b="1" dirty="0" err="1">
                <a:latin typeface="Trebuchet MS" pitchFamily="34" charset="0"/>
              </a:rPr>
              <a:t>sva-rer</a:t>
            </a:r>
            <a:r>
              <a:rPr lang="da-DK" sz="1600" b="1" dirty="0">
                <a:latin typeface="Trebuchet MS" pitchFamily="34" charset="0"/>
              </a:rPr>
              <a:t> til </a:t>
            </a:r>
            <a:r>
              <a:rPr lang="da-DK" sz="1600" b="1" dirty="0" smtClean="0">
                <a:latin typeface="Trebuchet MS" pitchFamily="34" charset="0"/>
              </a:rPr>
              <a:t>1. Hovedgruppe – </a:t>
            </a:r>
            <a:r>
              <a:rPr lang="da-DK" sz="1600" b="1" dirty="0">
                <a:latin typeface="Trebuchet MS" pitchFamily="34" charset="0"/>
              </a:rPr>
              <a:t>tyk ramme</a:t>
            </a:r>
            <a:r>
              <a:rPr lang="da-DK" sz="1600" b="1" dirty="0" smtClean="0">
                <a:latin typeface="Trebuchet MS" pitchFamily="34" charset="0"/>
              </a:rPr>
              <a:t>.</a:t>
            </a:r>
          </a:p>
          <a:p>
            <a:r>
              <a:rPr lang="da-DK" sz="1600" b="1" dirty="0" smtClean="0">
                <a:latin typeface="Trebuchet MS" pitchFamily="34" charset="0"/>
                <a:sym typeface="Wingdings" pitchFamily="2" charset="2"/>
              </a:rPr>
              <a:t>Helt udfyldt og </a:t>
            </a:r>
            <a:r>
              <a:rPr lang="da-DK" sz="1600" b="1" dirty="0" err="1" smtClean="0">
                <a:latin typeface="Trebuchet MS" pitchFamily="34" charset="0"/>
                <a:sym typeface="Wingdings" pitchFamily="2" charset="2"/>
              </a:rPr>
              <a:t>sym-metrisk</a:t>
            </a:r>
            <a:r>
              <a:rPr lang="da-DK" sz="1600" b="1" dirty="0" smtClean="0">
                <a:latin typeface="Trebuchet MS" pitchFamily="34" charset="0"/>
                <a:sym typeface="Wingdings" pitchFamily="2" charset="2"/>
              </a:rPr>
              <a:t> midterfjer.</a:t>
            </a:r>
            <a:endParaRPr lang="da-DK" sz="1600" dirty="0">
              <a:latin typeface="Trebuchet MS" pitchFamily="34" charset="0"/>
              <a:sym typeface="Wingdings" pitchFamily="2" charset="2"/>
            </a:endParaRPr>
          </a:p>
        </p:txBody>
      </p:sp>
      <p:grpSp>
        <p:nvGrpSpPr>
          <p:cNvPr id="2" name="Gruppe 28"/>
          <p:cNvGrpSpPr/>
          <p:nvPr/>
        </p:nvGrpSpPr>
        <p:grpSpPr>
          <a:xfrm>
            <a:off x="2209800" y="914400"/>
            <a:ext cx="4724400" cy="4724400"/>
            <a:chOff x="2209800" y="914400"/>
            <a:chExt cx="4724400" cy="4724400"/>
          </a:xfrm>
        </p:grpSpPr>
        <p:sp>
          <p:nvSpPr>
            <p:cNvPr id="9" name="Freeform 196"/>
            <p:cNvSpPr>
              <a:spLocks/>
            </p:cNvSpPr>
            <p:nvPr/>
          </p:nvSpPr>
          <p:spPr bwMode="auto">
            <a:xfrm>
              <a:off x="3290888" y="3109913"/>
              <a:ext cx="1573212" cy="1520825"/>
            </a:xfrm>
            <a:custGeom>
              <a:avLst/>
              <a:gdLst/>
              <a:ahLst/>
              <a:cxnLst>
                <a:cxn ang="0">
                  <a:pos x="0" y="2900"/>
                </a:cxn>
                <a:cxn ang="0">
                  <a:pos x="468" y="2875"/>
                </a:cxn>
                <a:cxn ang="0">
                  <a:pos x="1114" y="2722"/>
                </a:cxn>
                <a:cxn ang="0">
                  <a:pos x="1672" y="2533"/>
                </a:cxn>
                <a:cxn ang="0">
                  <a:pos x="2192" y="2254"/>
                </a:cxn>
                <a:cxn ang="0">
                  <a:pos x="2635" y="1963"/>
                </a:cxn>
                <a:cxn ang="0">
                  <a:pos x="3167" y="1570"/>
                </a:cxn>
                <a:cxn ang="0">
                  <a:pos x="4751" y="51"/>
                </a:cxn>
                <a:cxn ang="0">
                  <a:pos x="4865" y="0"/>
                </a:cxn>
                <a:cxn ang="0">
                  <a:pos x="4941" y="25"/>
                </a:cxn>
                <a:cxn ang="0">
                  <a:pos x="4954" y="88"/>
                </a:cxn>
                <a:cxn ang="0">
                  <a:pos x="4853" y="240"/>
                </a:cxn>
                <a:cxn ang="0">
                  <a:pos x="3624" y="1532"/>
                </a:cxn>
                <a:cxn ang="0">
                  <a:pos x="3167" y="2039"/>
                </a:cxn>
                <a:cxn ang="0">
                  <a:pos x="2737" y="2558"/>
                </a:cxn>
                <a:cxn ang="0">
                  <a:pos x="2382" y="3128"/>
                </a:cxn>
                <a:cxn ang="0">
                  <a:pos x="2167" y="3623"/>
                </a:cxn>
                <a:cxn ang="0">
                  <a:pos x="2015" y="4078"/>
                </a:cxn>
                <a:cxn ang="0">
                  <a:pos x="1951" y="4458"/>
                </a:cxn>
                <a:cxn ang="0">
                  <a:pos x="1888" y="4775"/>
                </a:cxn>
                <a:cxn ang="0">
                  <a:pos x="0" y="4787"/>
                </a:cxn>
                <a:cxn ang="0">
                  <a:pos x="0" y="4787"/>
                </a:cxn>
                <a:cxn ang="0">
                  <a:pos x="0" y="2900"/>
                </a:cxn>
              </a:cxnLst>
              <a:rect l="0" t="0" r="r" b="b"/>
              <a:pathLst>
                <a:path w="4954" h="4787">
                  <a:moveTo>
                    <a:pt x="0" y="2900"/>
                  </a:moveTo>
                  <a:lnTo>
                    <a:pt x="468" y="2875"/>
                  </a:lnTo>
                  <a:lnTo>
                    <a:pt x="1114" y="2722"/>
                  </a:lnTo>
                  <a:lnTo>
                    <a:pt x="1672" y="2533"/>
                  </a:lnTo>
                  <a:lnTo>
                    <a:pt x="2192" y="2254"/>
                  </a:lnTo>
                  <a:lnTo>
                    <a:pt x="2635" y="1963"/>
                  </a:lnTo>
                  <a:lnTo>
                    <a:pt x="3167" y="1570"/>
                  </a:lnTo>
                  <a:lnTo>
                    <a:pt x="4751" y="51"/>
                  </a:lnTo>
                  <a:lnTo>
                    <a:pt x="4865" y="0"/>
                  </a:lnTo>
                  <a:lnTo>
                    <a:pt x="4941" y="25"/>
                  </a:lnTo>
                  <a:lnTo>
                    <a:pt x="4954" y="88"/>
                  </a:lnTo>
                  <a:lnTo>
                    <a:pt x="4853" y="240"/>
                  </a:lnTo>
                  <a:lnTo>
                    <a:pt x="3624" y="1532"/>
                  </a:lnTo>
                  <a:lnTo>
                    <a:pt x="3167" y="2039"/>
                  </a:lnTo>
                  <a:lnTo>
                    <a:pt x="2737" y="2558"/>
                  </a:lnTo>
                  <a:lnTo>
                    <a:pt x="2382" y="3128"/>
                  </a:lnTo>
                  <a:lnTo>
                    <a:pt x="2167" y="3623"/>
                  </a:lnTo>
                  <a:lnTo>
                    <a:pt x="2015" y="4078"/>
                  </a:lnTo>
                  <a:lnTo>
                    <a:pt x="1951" y="4458"/>
                  </a:lnTo>
                  <a:lnTo>
                    <a:pt x="1888" y="4775"/>
                  </a:lnTo>
                  <a:lnTo>
                    <a:pt x="0" y="4787"/>
                  </a:lnTo>
                  <a:lnTo>
                    <a:pt x="0" y="4787"/>
                  </a:lnTo>
                  <a:lnTo>
                    <a:pt x="0" y="2900"/>
                  </a:lnTo>
                  <a:close/>
                </a:path>
              </a:pathLst>
            </a:custGeom>
            <a:solidFill>
              <a:srgbClr val="808080"/>
            </a:solidFill>
            <a:ln w="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199"/>
            <p:cNvSpPr>
              <a:spLocks/>
            </p:cNvSpPr>
            <p:nvPr/>
          </p:nvSpPr>
          <p:spPr bwMode="auto">
            <a:xfrm>
              <a:off x="3289300" y="3108325"/>
              <a:ext cx="1573213" cy="1520825"/>
            </a:xfrm>
            <a:custGeom>
              <a:avLst/>
              <a:gdLst/>
              <a:ahLst/>
              <a:cxnLst>
                <a:cxn ang="0">
                  <a:pos x="0" y="2900"/>
                </a:cxn>
                <a:cxn ang="0">
                  <a:pos x="468" y="2875"/>
                </a:cxn>
                <a:cxn ang="0">
                  <a:pos x="1114" y="2722"/>
                </a:cxn>
                <a:cxn ang="0">
                  <a:pos x="1672" y="2533"/>
                </a:cxn>
                <a:cxn ang="0">
                  <a:pos x="2192" y="2254"/>
                </a:cxn>
                <a:cxn ang="0">
                  <a:pos x="2635" y="1963"/>
                </a:cxn>
                <a:cxn ang="0">
                  <a:pos x="3167" y="1570"/>
                </a:cxn>
                <a:cxn ang="0">
                  <a:pos x="4751" y="51"/>
                </a:cxn>
                <a:cxn ang="0">
                  <a:pos x="4865" y="0"/>
                </a:cxn>
                <a:cxn ang="0">
                  <a:pos x="4941" y="25"/>
                </a:cxn>
                <a:cxn ang="0">
                  <a:pos x="4954" y="88"/>
                </a:cxn>
                <a:cxn ang="0">
                  <a:pos x="4853" y="240"/>
                </a:cxn>
                <a:cxn ang="0">
                  <a:pos x="3624" y="1532"/>
                </a:cxn>
                <a:cxn ang="0">
                  <a:pos x="3167" y="2039"/>
                </a:cxn>
                <a:cxn ang="0">
                  <a:pos x="2737" y="2558"/>
                </a:cxn>
                <a:cxn ang="0">
                  <a:pos x="2382" y="3128"/>
                </a:cxn>
                <a:cxn ang="0">
                  <a:pos x="2167" y="3623"/>
                </a:cxn>
                <a:cxn ang="0">
                  <a:pos x="2015" y="4078"/>
                </a:cxn>
                <a:cxn ang="0">
                  <a:pos x="1951" y="4458"/>
                </a:cxn>
                <a:cxn ang="0">
                  <a:pos x="1888" y="4775"/>
                </a:cxn>
                <a:cxn ang="0">
                  <a:pos x="0" y="4787"/>
                </a:cxn>
                <a:cxn ang="0">
                  <a:pos x="0" y="4787"/>
                </a:cxn>
                <a:cxn ang="0">
                  <a:pos x="0" y="2900"/>
                </a:cxn>
              </a:cxnLst>
              <a:rect l="0" t="0" r="r" b="b"/>
              <a:pathLst>
                <a:path w="4954" h="4787">
                  <a:moveTo>
                    <a:pt x="0" y="2900"/>
                  </a:moveTo>
                  <a:lnTo>
                    <a:pt x="468" y="2875"/>
                  </a:lnTo>
                  <a:lnTo>
                    <a:pt x="1114" y="2722"/>
                  </a:lnTo>
                  <a:lnTo>
                    <a:pt x="1672" y="2533"/>
                  </a:lnTo>
                  <a:lnTo>
                    <a:pt x="2192" y="2254"/>
                  </a:lnTo>
                  <a:lnTo>
                    <a:pt x="2635" y="1963"/>
                  </a:lnTo>
                  <a:lnTo>
                    <a:pt x="3167" y="1570"/>
                  </a:lnTo>
                  <a:lnTo>
                    <a:pt x="4751" y="51"/>
                  </a:lnTo>
                  <a:lnTo>
                    <a:pt x="4865" y="0"/>
                  </a:lnTo>
                  <a:lnTo>
                    <a:pt x="4941" y="25"/>
                  </a:lnTo>
                  <a:lnTo>
                    <a:pt x="4954" y="88"/>
                  </a:lnTo>
                  <a:lnTo>
                    <a:pt x="4853" y="240"/>
                  </a:lnTo>
                  <a:lnTo>
                    <a:pt x="3624" y="1532"/>
                  </a:lnTo>
                  <a:lnTo>
                    <a:pt x="3167" y="2039"/>
                  </a:lnTo>
                  <a:lnTo>
                    <a:pt x="2737" y="2558"/>
                  </a:lnTo>
                  <a:lnTo>
                    <a:pt x="2382" y="3128"/>
                  </a:lnTo>
                  <a:lnTo>
                    <a:pt x="2167" y="3623"/>
                  </a:lnTo>
                  <a:lnTo>
                    <a:pt x="2015" y="4078"/>
                  </a:lnTo>
                  <a:lnTo>
                    <a:pt x="1951" y="4458"/>
                  </a:lnTo>
                  <a:lnTo>
                    <a:pt x="1888" y="4775"/>
                  </a:lnTo>
                  <a:lnTo>
                    <a:pt x="0" y="4787"/>
                  </a:lnTo>
                  <a:lnTo>
                    <a:pt x="0" y="4787"/>
                  </a:lnTo>
                  <a:lnTo>
                    <a:pt x="0" y="290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186"/>
            <p:cNvSpPr>
              <a:spLocks/>
            </p:cNvSpPr>
            <p:nvPr/>
          </p:nvSpPr>
          <p:spPr bwMode="auto">
            <a:xfrm>
              <a:off x="4672013" y="1957388"/>
              <a:ext cx="1279525" cy="1303337"/>
            </a:xfrm>
            <a:custGeom>
              <a:avLst/>
              <a:gdLst/>
              <a:ahLst/>
              <a:cxnLst>
                <a:cxn ang="0">
                  <a:pos x="4029" y="0"/>
                </a:cxn>
                <a:cxn ang="0">
                  <a:pos x="3156" y="820"/>
                </a:cxn>
                <a:cxn ang="0">
                  <a:pos x="2417" y="1369"/>
                </a:cxn>
                <a:cxn ang="0">
                  <a:pos x="1544" y="1916"/>
                </a:cxn>
                <a:cxn ang="0">
                  <a:pos x="940" y="2121"/>
                </a:cxn>
                <a:cxn ang="0">
                  <a:pos x="469" y="2121"/>
                </a:cxn>
                <a:cxn ang="0">
                  <a:pos x="133" y="2121"/>
                </a:cxn>
                <a:cxn ang="0">
                  <a:pos x="0" y="2394"/>
                </a:cxn>
                <a:cxn ang="0">
                  <a:pos x="0" y="2942"/>
                </a:cxn>
                <a:cxn ang="0">
                  <a:pos x="335" y="3420"/>
                </a:cxn>
                <a:cxn ang="0">
                  <a:pos x="738" y="3763"/>
                </a:cxn>
                <a:cxn ang="0">
                  <a:pos x="1007" y="3899"/>
                </a:cxn>
                <a:cxn ang="0">
                  <a:pos x="1477" y="4104"/>
                </a:cxn>
                <a:cxn ang="0">
                  <a:pos x="2148" y="4036"/>
                </a:cxn>
                <a:cxn ang="0">
                  <a:pos x="2148" y="3283"/>
                </a:cxn>
                <a:cxn ang="0">
                  <a:pos x="2350" y="2599"/>
                </a:cxn>
                <a:cxn ang="0">
                  <a:pos x="2619" y="1985"/>
                </a:cxn>
                <a:cxn ang="0">
                  <a:pos x="3089" y="1301"/>
                </a:cxn>
                <a:cxn ang="0">
                  <a:pos x="3492" y="751"/>
                </a:cxn>
                <a:cxn ang="0">
                  <a:pos x="3962" y="341"/>
                </a:cxn>
                <a:cxn ang="0">
                  <a:pos x="3962" y="341"/>
                </a:cxn>
                <a:cxn ang="0">
                  <a:pos x="4029" y="0"/>
                </a:cxn>
              </a:cxnLst>
              <a:rect l="0" t="0" r="r" b="b"/>
              <a:pathLst>
                <a:path w="4029" h="4104">
                  <a:moveTo>
                    <a:pt x="4029" y="0"/>
                  </a:moveTo>
                  <a:lnTo>
                    <a:pt x="3156" y="820"/>
                  </a:lnTo>
                  <a:lnTo>
                    <a:pt x="2417" y="1369"/>
                  </a:lnTo>
                  <a:lnTo>
                    <a:pt x="1544" y="1916"/>
                  </a:lnTo>
                  <a:lnTo>
                    <a:pt x="940" y="2121"/>
                  </a:lnTo>
                  <a:lnTo>
                    <a:pt x="469" y="2121"/>
                  </a:lnTo>
                  <a:lnTo>
                    <a:pt x="133" y="2121"/>
                  </a:lnTo>
                  <a:lnTo>
                    <a:pt x="0" y="2394"/>
                  </a:lnTo>
                  <a:lnTo>
                    <a:pt x="0" y="2942"/>
                  </a:lnTo>
                  <a:lnTo>
                    <a:pt x="335" y="3420"/>
                  </a:lnTo>
                  <a:lnTo>
                    <a:pt x="738" y="3763"/>
                  </a:lnTo>
                  <a:lnTo>
                    <a:pt x="1007" y="3899"/>
                  </a:lnTo>
                  <a:lnTo>
                    <a:pt x="1477" y="4104"/>
                  </a:lnTo>
                  <a:lnTo>
                    <a:pt x="2148" y="4036"/>
                  </a:lnTo>
                  <a:lnTo>
                    <a:pt x="2148" y="3283"/>
                  </a:lnTo>
                  <a:lnTo>
                    <a:pt x="2350" y="2599"/>
                  </a:lnTo>
                  <a:lnTo>
                    <a:pt x="2619" y="1985"/>
                  </a:lnTo>
                  <a:lnTo>
                    <a:pt x="3089" y="1301"/>
                  </a:lnTo>
                  <a:lnTo>
                    <a:pt x="3492" y="751"/>
                  </a:lnTo>
                  <a:lnTo>
                    <a:pt x="3962" y="341"/>
                  </a:lnTo>
                  <a:lnTo>
                    <a:pt x="3962" y="341"/>
                  </a:lnTo>
                  <a:lnTo>
                    <a:pt x="4029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187"/>
            <p:cNvSpPr>
              <a:spLocks/>
            </p:cNvSpPr>
            <p:nvPr/>
          </p:nvSpPr>
          <p:spPr bwMode="auto">
            <a:xfrm>
              <a:off x="3286125" y="1955800"/>
              <a:ext cx="1365250" cy="847725"/>
            </a:xfrm>
            <a:custGeom>
              <a:avLst/>
              <a:gdLst/>
              <a:ahLst/>
              <a:cxnLst>
                <a:cxn ang="0">
                  <a:pos x="4300" y="2396"/>
                </a:cxn>
                <a:cxn ang="0">
                  <a:pos x="3427" y="2396"/>
                </a:cxn>
                <a:cxn ang="0">
                  <a:pos x="2419" y="2191"/>
                </a:cxn>
                <a:cxn ang="0">
                  <a:pos x="1680" y="1985"/>
                </a:cxn>
                <a:cxn ang="0">
                  <a:pos x="1344" y="1575"/>
                </a:cxn>
                <a:cxn ang="0">
                  <a:pos x="1142" y="1097"/>
                </a:cxn>
                <a:cxn ang="0">
                  <a:pos x="1142" y="752"/>
                </a:cxn>
                <a:cxn ang="0">
                  <a:pos x="1142" y="205"/>
                </a:cxn>
                <a:cxn ang="0">
                  <a:pos x="673" y="0"/>
                </a:cxn>
                <a:cxn ang="0">
                  <a:pos x="336" y="273"/>
                </a:cxn>
                <a:cxn ang="0">
                  <a:pos x="0" y="752"/>
                </a:cxn>
                <a:cxn ang="0">
                  <a:pos x="135" y="1712"/>
                </a:cxn>
                <a:cxn ang="0">
                  <a:pos x="605" y="2191"/>
                </a:cxn>
                <a:cxn ang="0">
                  <a:pos x="1479" y="2464"/>
                </a:cxn>
                <a:cxn ang="0">
                  <a:pos x="2284" y="2601"/>
                </a:cxn>
                <a:cxn ang="0">
                  <a:pos x="3292" y="2669"/>
                </a:cxn>
                <a:cxn ang="0">
                  <a:pos x="4233" y="2532"/>
                </a:cxn>
                <a:cxn ang="0">
                  <a:pos x="4233" y="2532"/>
                </a:cxn>
                <a:cxn ang="0">
                  <a:pos x="4300" y="2396"/>
                </a:cxn>
              </a:cxnLst>
              <a:rect l="0" t="0" r="r" b="b"/>
              <a:pathLst>
                <a:path w="4300" h="2669">
                  <a:moveTo>
                    <a:pt x="4300" y="2396"/>
                  </a:moveTo>
                  <a:lnTo>
                    <a:pt x="3427" y="2396"/>
                  </a:lnTo>
                  <a:lnTo>
                    <a:pt x="2419" y="2191"/>
                  </a:lnTo>
                  <a:lnTo>
                    <a:pt x="1680" y="1985"/>
                  </a:lnTo>
                  <a:lnTo>
                    <a:pt x="1344" y="1575"/>
                  </a:lnTo>
                  <a:lnTo>
                    <a:pt x="1142" y="1097"/>
                  </a:lnTo>
                  <a:lnTo>
                    <a:pt x="1142" y="752"/>
                  </a:lnTo>
                  <a:lnTo>
                    <a:pt x="1142" y="205"/>
                  </a:lnTo>
                  <a:lnTo>
                    <a:pt x="673" y="0"/>
                  </a:lnTo>
                  <a:lnTo>
                    <a:pt x="336" y="273"/>
                  </a:lnTo>
                  <a:lnTo>
                    <a:pt x="0" y="752"/>
                  </a:lnTo>
                  <a:lnTo>
                    <a:pt x="135" y="1712"/>
                  </a:lnTo>
                  <a:lnTo>
                    <a:pt x="605" y="2191"/>
                  </a:lnTo>
                  <a:lnTo>
                    <a:pt x="1479" y="2464"/>
                  </a:lnTo>
                  <a:lnTo>
                    <a:pt x="2284" y="2601"/>
                  </a:lnTo>
                  <a:lnTo>
                    <a:pt x="3292" y="2669"/>
                  </a:lnTo>
                  <a:lnTo>
                    <a:pt x="4233" y="2532"/>
                  </a:lnTo>
                  <a:lnTo>
                    <a:pt x="4233" y="2532"/>
                  </a:lnTo>
                  <a:lnTo>
                    <a:pt x="4300" y="2396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188"/>
            <p:cNvSpPr>
              <a:spLocks/>
            </p:cNvSpPr>
            <p:nvPr/>
          </p:nvSpPr>
          <p:spPr bwMode="auto">
            <a:xfrm>
              <a:off x="3371850" y="2868613"/>
              <a:ext cx="1408113" cy="650875"/>
            </a:xfrm>
            <a:custGeom>
              <a:avLst/>
              <a:gdLst/>
              <a:ahLst/>
              <a:cxnLst>
                <a:cxn ang="0">
                  <a:pos x="4165" y="343"/>
                </a:cxn>
                <a:cxn ang="0">
                  <a:pos x="3157" y="958"/>
                </a:cxn>
                <a:cxn ang="0">
                  <a:pos x="2552" y="1232"/>
                </a:cxn>
                <a:cxn ang="0">
                  <a:pos x="1948" y="1300"/>
                </a:cxn>
                <a:cxn ang="0">
                  <a:pos x="1411" y="1300"/>
                </a:cxn>
                <a:cxn ang="0">
                  <a:pos x="940" y="1164"/>
                </a:cxn>
                <a:cxn ang="0">
                  <a:pos x="739" y="889"/>
                </a:cxn>
                <a:cxn ang="0">
                  <a:pos x="739" y="548"/>
                </a:cxn>
                <a:cxn ang="0">
                  <a:pos x="940" y="411"/>
                </a:cxn>
                <a:cxn ang="0">
                  <a:pos x="940" y="205"/>
                </a:cxn>
                <a:cxn ang="0">
                  <a:pos x="806" y="69"/>
                </a:cxn>
                <a:cxn ang="0">
                  <a:pos x="671" y="0"/>
                </a:cxn>
                <a:cxn ang="0">
                  <a:pos x="269" y="343"/>
                </a:cxn>
                <a:cxn ang="0">
                  <a:pos x="0" y="821"/>
                </a:cxn>
                <a:cxn ang="0">
                  <a:pos x="0" y="1437"/>
                </a:cxn>
                <a:cxn ang="0">
                  <a:pos x="336" y="1847"/>
                </a:cxn>
                <a:cxn ang="0">
                  <a:pos x="940" y="2052"/>
                </a:cxn>
                <a:cxn ang="0">
                  <a:pos x="1679" y="1915"/>
                </a:cxn>
                <a:cxn ang="0">
                  <a:pos x="2284" y="1778"/>
                </a:cxn>
                <a:cxn ang="0">
                  <a:pos x="2619" y="1573"/>
                </a:cxn>
                <a:cxn ang="0">
                  <a:pos x="3292" y="1232"/>
                </a:cxn>
                <a:cxn ang="0">
                  <a:pos x="4433" y="343"/>
                </a:cxn>
                <a:cxn ang="0">
                  <a:pos x="4433" y="343"/>
                </a:cxn>
                <a:cxn ang="0">
                  <a:pos x="4165" y="343"/>
                </a:cxn>
              </a:cxnLst>
              <a:rect l="0" t="0" r="r" b="b"/>
              <a:pathLst>
                <a:path w="4433" h="2052">
                  <a:moveTo>
                    <a:pt x="4165" y="343"/>
                  </a:moveTo>
                  <a:lnTo>
                    <a:pt x="3157" y="958"/>
                  </a:lnTo>
                  <a:lnTo>
                    <a:pt x="2552" y="1232"/>
                  </a:lnTo>
                  <a:lnTo>
                    <a:pt x="1948" y="1300"/>
                  </a:lnTo>
                  <a:lnTo>
                    <a:pt x="1411" y="1300"/>
                  </a:lnTo>
                  <a:lnTo>
                    <a:pt x="940" y="1164"/>
                  </a:lnTo>
                  <a:lnTo>
                    <a:pt x="739" y="889"/>
                  </a:lnTo>
                  <a:lnTo>
                    <a:pt x="739" y="548"/>
                  </a:lnTo>
                  <a:lnTo>
                    <a:pt x="940" y="411"/>
                  </a:lnTo>
                  <a:lnTo>
                    <a:pt x="940" y="205"/>
                  </a:lnTo>
                  <a:lnTo>
                    <a:pt x="806" y="69"/>
                  </a:lnTo>
                  <a:lnTo>
                    <a:pt x="671" y="0"/>
                  </a:lnTo>
                  <a:lnTo>
                    <a:pt x="269" y="343"/>
                  </a:lnTo>
                  <a:lnTo>
                    <a:pt x="0" y="821"/>
                  </a:lnTo>
                  <a:lnTo>
                    <a:pt x="0" y="1437"/>
                  </a:lnTo>
                  <a:lnTo>
                    <a:pt x="336" y="1847"/>
                  </a:lnTo>
                  <a:lnTo>
                    <a:pt x="940" y="2052"/>
                  </a:lnTo>
                  <a:lnTo>
                    <a:pt x="1679" y="1915"/>
                  </a:lnTo>
                  <a:lnTo>
                    <a:pt x="2284" y="1778"/>
                  </a:lnTo>
                  <a:lnTo>
                    <a:pt x="2619" y="1573"/>
                  </a:lnTo>
                  <a:lnTo>
                    <a:pt x="3292" y="1232"/>
                  </a:lnTo>
                  <a:lnTo>
                    <a:pt x="4433" y="343"/>
                  </a:lnTo>
                  <a:lnTo>
                    <a:pt x="4433" y="343"/>
                  </a:lnTo>
                  <a:lnTo>
                    <a:pt x="4165" y="34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189"/>
            <p:cNvSpPr>
              <a:spLocks/>
            </p:cNvSpPr>
            <p:nvPr/>
          </p:nvSpPr>
          <p:spPr bwMode="auto">
            <a:xfrm>
              <a:off x="4481513" y="3236913"/>
              <a:ext cx="660400" cy="1368425"/>
            </a:xfrm>
            <a:custGeom>
              <a:avLst/>
              <a:gdLst/>
              <a:ahLst/>
              <a:cxnLst>
                <a:cxn ang="0">
                  <a:pos x="1613" y="0"/>
                </a:cxn>
                <a:cxn ang="0">
                  <a:pos x="1142" y="480"/>
                </a:cxn>
                <a:cxn ang="0">
                  <a:pos x="336" y="1644"/>
                </a:cxn>
                <a:cxn ang="0">
                  <a:pos x="67" y="2328"/>
                </a:cxn>
                <a:cxn ang="0">
                  <a:pos x="0" y="3353"/>
                </a:cxn>
                <a:cxn ang="0">
                  <a:pos x="201" y="3901"/>
                </a:cxn>
                <a:cxn ang="0">
                  <a:pos x="403" y="4174"/>
                </a:cxn>
                <a:cxn ang="0">
                  <a:pos x="1007" y="4310"/>
                </a:cxn>
                <a:cxn ang="0">
                  <a:pos x="1680" y="4242"/>
                </a:cxn>
                <a:cxn ang="0">
                  <a:pos x="1948" y="3901"/>
                </a:cxn>
                <a:cxn ang="0">
                  <a:pos x="2082" y="3353"/>
                </a:cxn>
                <a:cxn ang="0">
                  <a:pos x="1948" y="3285"/>
                </a:cxn>
                <a:cxn ang="0">
                  <a:pos x="1613" y="3490"/>
                </a:cxn>
                <a:cxn ang="0">
                  <a:pos x="1007" y="3558"/>
                </a:cxn>
                <a:cxn ang="0">
                  <a:pos x="605" y="3217"/>
                </a:cxn>
                <a:cxn ang="0">
                  <a:pos x="605" y="2533"/>
                </a:cxn>
                <a:cxn ang="0">
                  <a:pos x="605" y="1918"/>
                </a:cxn>
                <a:cxn ang="0">
                  <a:pos x="874" y="1300"/>
                </a:cxn>
                <a:cxn ang="0">
                  <a:pos x="1344" y="616"/>
                </a:cxn>
                <a:cxn ang="0">
                  <a:pos x="1680" y="69"/>
                </a:cxn>
                <a:cxn ang="0">
                  <a:pos x="1680" y="69"/>
                </a:cxn>
                <a:cxn ang="0">
                  <a:pos x="1613" y="0"/>
                </a:cxn>
              </a:cxnLst>
              <a:rect l="0" t="0" r="r" b="b"/>
              <a:pathLst>
                <a:path w="2082" h="4310">
                  <a:moveTo>
                    <a:pt x="1613" y="0"/>
                  </a:moveTo>
                  <a:lnTo>
                    <a:pt x="1142" y="480"/>
                  </a:lnTo>
                  <a:lnTo>
                    <a:pt x="336" y="1644"/>
                  </a:lnTo>
                  <a:lnTo>
                    <a:pt x="67" y="2328"/>
                  </a:lnTo>
                  <a:lnTo>
                    <a:pt x="0" y="3353"/>
                  </a:lnTo>
                  <a:lnTo>
                    <a:pt x="201" y="3901"/>
                  </a:lnTo>
                  <a:lnTo>
                    <a:pt x="403" y="4174"/>
                  </a:lnTo>
                  <a:lnTo>
                    <a:pt x="1007" y="4310"/>
                  </a:lnTo>
                  <a:lnTo>
                    <a:pt x="1680" y="4242"/>
                  </a:lnTo>
                  <a:lnTo>
                    <a:pt x="1948" y="3901"/>
                  </a:lnTo>
                  <a:lnTo>
                    <a:pt x="2082" y="3353"/>
                  </a:lnTo>
                  <a:lnTo>
                    <a:pt x="1948" y="3285"/>
                  </a:lnTo>
                  <a:lnTo>
                    <a:pt x="1613" y="3490"/>
                  </a:lnTo>
                  <a:lnTo>
                    <a:pt x="1007" y="3558"/>
                  </a:lnTo>
                  <a:lnTo>
                    <a:pt x="605" y="3217"/>
                  </a:lnTo>
                  <a:lnTo>
                    <a:pt x="605" y="2533"/>
                  </a:lnTo>
                  <a:lnTo>
                    <a:pt x="605" y="1918"/>
                  </a:lnTo>
                  <a:lnTo>
                    <a:pt x="874" y="1300"/>
                  </a:lnTo>
                  <a:lnTo>
                    <a:pt x="1344" y="616"/>
                  </a:lnTo>
                  <a:lnTo>
                    <a:pt x="1680" y="69"/>
                  </a:lnTo>
                  <a:lnTo>
                    <a:pt x="1680" y="69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Freeform 190"/>
            <p:cNvSpPr>
              <a:spLocks/>
            </p:cNvSpPr>
            <p:nvPr/>
          </p:nvSpPr>
          <p:spPr bwMode="auto">
            <a:xfrm>
              <a:off x="5121275" y="3236913"/>
              <a:ext cx="917575" cy="1390650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66" y="821"/>
                </a:cxn>
                <a:cxn ang="0">
                  <a:pos x="0" y="1712"/>
                </a:cxn>
                <a:cxn ang="0">
                  <a:pos x="66" y="2601"/>
                </a:cxn>
                <a:cxn ang="0">
                  <a:pos x="335" y="3353"/>
                </a:cxn>
                <a:cxn ang="0">
                  <a:pos x="941" y="4037"/>
                </a:cxn>
                <a:cxn ang="0">
                  <a:pos x="1478" y="4379"/>
                </a:cxn>
                <a:cxn ang="0">
                  <a:pos x="2082" y="4310"/>
                </a:cxn>
                <a:cxn ang="0">
                  <a:pos x="2620" y="4105"/>
                </a:cxn>
                <a:cxn ang="0">
                  <a:pos x="2889" y="3695"/>
                </a:cxn>
                <a:cxn ang="0">
                  <a:pos x="2889" y="3148"/>
                </a:cxn>
                <a:cxn ang="0">
                  <a:pos x="2889" y="2874"/>
                </a:cxn>
                <a:cxn ang="0">
                  <a:pos x="2553" y="3148"/>
                </a:cxn>
                <a:cxn ang="0">
                  <a:pos x="2082" y="3353"/>
                </a:cxn>
                <a:cxn ang="0">
                  <a:pos x="1478" y="3353"/>
                </a:cxn>
                <a:cxn ang="0">
                  <a:pos x="873" y="3080"/>
                </a:cxn>
                <a:cxn ang="0">
                  <a:pos x="470" y="2532"/>
                </a:cxn>
                <a:cxn ang="0">
                  <a:pos x="335" y="1780"/>
                </a:cxn>
                <a:cxn ang="0">
                  <a:pos x="335" y="1162"/>
                </a:cxn>
                <a:cxn ang="0">
                  <a:pos x="335" y="616"/>
                </a:cxn>
                <a:cxn ang="0">
                  <a:pos x="403" y="343"/>
                </a:cxn>
                <a:cxn ang="0">
                  <a:pos x="537" y="0"/>
                </a:cxn>
                <a:cxn ang="0">
                  <a:pos x="604" y="0"/>
                </a:cxn>
                <a:cxn ang="0">
                  <a:pos x="268" y="0"/>
                </a:cxn>
              </a:cxnLst>
              <a:rect l="0" t="0" r="r" b="b"/>
              <a:pathLst>
                <a:path w="2889" h="4379">
                  <a:moveTo>
                    <a:pt x="268" y="0"/>
                  </a:moveTo>
                  <a:lnTo>
                    <a:pt x="66" y="821"/>
                  </a:lnTo>
                  <a:lnTo>
                    <a:pt x="0" y="1712"/>
                  </a:lnTo>
                  <a:lnTo>
                    <a:pt x="66" y="2601"/>
                  </a:lnTo>
                  <a:lnTo>
                    <a:pt x="335" y="3353"/>
                  </a:lnTo>
                  <a:lnTo>
                    <a:pt x="941" y="4037"/>
                  </a:lnTo>
                  <a:lnTo>
                    <a:pt x="1478" y="4379"/>
                  </a:lnTo>
                  <a:lnTo>
                    <a:pt x="2082" y="4310"/>
                  </a:lnTo>
                  <a:lnTo>
                    <a:pt x="2620" y="4105"/>
                  </a:lnTo>
                  <a:lnTo>
                    <a:pt x="2889" y="3695"/>
                  </a:lnTo>
                  <a:lnTo>
                    <a:pt x="2889" y="3148"/>
                  </a:lnTo>
                  <a:lnTo>
                    <a:pt x="2889" y="2874"/>
                  </a:lnTo>
                  <a:lnTo>
                    <a:pt x="2553" y="3148"/>
                  </a:lnTo>
                  <a:lnTo>
                    <a:pt x="2082" y="3353"/>
                  </a:lnTo>
                  <a:lnTo>
                    <a:pt x="1478" y="3353"/>
                  </a:lnTo>
                  <a:lnTo>
                    <a:pt x="873" y="3080"/>
                  </a:lnTo>
                  <a:lnTo>
                    <a:pt x="470" y="2532"/>
                  </a:lnTo>
                  <a:lnTo>
                    <a:pt x="335" y="1780"/>
                  </a:lnTo>
                  <a:lnTo>
                    <a:pt x="335" y="1162"/>
                  </a:lnTo>
                  <a:lnTo>
                    <a:pt x="335" y="616"/>
                  </a:lnTo>
                  <a:lnTo>
                    <a:pt x="403" y="343"/>
                  </a:lnTo>
                  <a:lnTo>
                    <a:pt x="537" y="0"/>
                  </a:lnTo>
                  <a:lnTo>
                    <a:pt x="60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191"/>
            <p:cNvSpPr>
              <a:spLocks noChangeShapeType="1"/>
            </p:cNvSpPr>
            <p:nvPr/>
          </p:nvSpPr>
          <p:spPr bwMode="auto">
            <a:xfrm>
              <a:off x="3290888" y="1822450"/>
              <a:ext cx="1587" cy="322103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" name="Line 192"/>
            <p:cNvSpPr>
              <a:spLocks noChangeShapeType="1"/>
            </p:cNvSpPr>
            <p:nvPr/>
          </p:nvSpPr>
          <p:spPr bwMode="auto">
            <a:xfrm flipH="1">
              <a:off x="2979738" y="4627563"/>
              <a:ext cx="3182937" cy="1587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3" name="Freeform 194"/>
            <p:cNvSpPr>
              <a:spLocks/>
            </p:cNvSpPr>
            <p:nvPr/>
          </p:nvSpPr>
          <p:spPr bwMode="auto">
            <a:xfrm>
              <a:off x="3141663" y="3397250"/>
              <a:ext cx="1322387" cy="642938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50" y="2022"/>
                </a:cxn>
                <a:cxn ang="0">
                  <a:pos x="192" y="2025"/>
                </a:cxn>
                <a:cxn ang="0">
                  <a:pos x="413" y="2020"/>
                </a:cxn>
                <a:cxn ang="0">
                  <a:pos x="700" y="1999"/>
                </a:cxn>
                <a:cxn ang="0">
                  <a:pos x="862" y="1979"/>
                </a:cxn>
                <a:cxn ang="0">
                  <a:pos x="1037" y="1953"/>
                </a:cxn>
                <a:cxn ang="0">
                  <a:pos x="1222" y="1918"/>
                </a:cxn>
                <a:cxn ang="0">
                  <a:pos x="1414" y="1875"/>
                </a:cxn>
                <a:cxn ang="0">
                  <a:pos x="1611" y="1822"/>
                </a:cxn>
                <a:cxn ang="0">
                  <a:pos x="1813" y="1757"/>
                </a:cxn>
                <a:cxn ang="0">
                  <a:pos x="2018" y="1681"/>
                </a:cxn>
                <a:cxn ang="0">
                  <a:pos x="2224" y="1592"/>
                </a:cxn>
                <a:cxn ang="0">
                  <a:pos x="2445" y="1479"/>
                </a:cxn>
                <a:cxn ang="0">
                  <a:pos x="2656" y="1358"/>
                </a:cxn>
                <a:cxn ang="0">
                  <a:pos x="2853" y="1232"/>
                </a:cxn>
                <a:cxn ang="0">
                  <a:pos x="3039" y="1102"/>
                </a:cxn>
                <a:cxn ang="0">
                  <a:pos x="3212" y="969"/>
                </a:cxn>
                <a:cxn ang="0">
                  <a:pos x="3372" y="836"/>
                </a:cxn>
                <a:cxn ang="0">
                  <a:pos x="3518" y="706"/>
                </a:cxn>
                <a:cxn ang="0">
                  <a:pos x="3649" y="581"/>
                </a:cxn>
                <a:cxn ang="0">
                  <a:pos x="3871" y="352"/>
                </a:cxn>
                <a:cxn ang="0">
                  <a:pos x="4032" y="167"/>
                </a:cxn>
                <a:cxn ang="0">
                  <a:pos x="4130" y="44"/>
                </a:cxn>
                <a:cxn ang="0">
                  <a:pos x="4164" y="0"/>
                </a:cxn>
              </a:cxnLst>
              <a:rect l="0" t="0" r="r" b="b"/>
              <a:pathLst>
                <a:path w="4164" h="2025">
                  <a:moveTo>
                    <a:pt x="0" y="2020"/>
                  </a:moveTo>
                  <a:lnTo>
                    <a:pt x="50" y="2022"/>
                  </a:lnTo>
                  <a:lnTo>
                    <a:pt x="192" y="2025"/>
                  </a:lnTo>
                  <a:lnTo>
                    <a:pt x="413" y="2020"/>
                  </a:lnTo>
                  <a:lnTo>
                    <a:pt x="700" y="1999"/>
                  </a:lnTo>
                  <a:lnTo>
                    <a:pt x="862" y="1979"/>
                  </a:lnTo>
                  <a:lnTo>
                    <a:pt x="1037" y="1953"/>
                  </a:lnTo>
                  <a:lnTo>
                    <a:pt x="1222" y="1918"/>
                  </a:lnTo>
                  <a:lnTo>
                    <a:pt x="1414" y="1875"/>
                  </a:lnTo>
                  <a:lnTo>
                    <a:pt x="1611" y="1822"/>
                  </a:lnTo>
                  <a:lnTo>
                    <a:pt x="1813" y="1757"/>
                  </a:lnTo>
                  <a:lnTo>
                    <a:pt x="2018" y="1681"/>
                  </a:lnTo>
                  <a:lnTo>
                    <a:pt x="2224" y="1592"/>
                  </a:lnTo>
                  <a:lnTo>
                    <a:pt x="2445" y="1479"/>
                  </a:lnTo>
                  <a:lnTo>
                    <a:pt x="2656" y="1358"/>
                  </a:lnTo>
                  <a:lnTo>
                    <a:pt x="2853" y="1232"/>
                  </a:lnTo>
                  <a:lnTo>
                    <a:pt x="3039" y="1102"/>
                  </a:lnTo>
                  <a:lnTo>
                    <a:pt x="3212" y="969"/>
                  </a:lnTo>
                  <a:lnTo>
                    <a:pt x="3372" y="836"/>
                  </a:lnTo>
                  <a:lnTo>
                    <a:pt x="3518" y="706"/>
                  </a:lnTo>
                  <a:lnTo>
                    <a:pt x="3649" y="581"/>
                  </a:lnTo>
                  <a:lnTo>
                    <a:pt x="3871" y="352"/>
                  </a:lnTo>
                  <a:lnTo>
                    <a:pt x="4032" y="167"/>
                  </a:lnTo>
                  <a:lnTo>
                    <a:pt x="4130" y="44"/>
                  </a:lnTo>
                  <a:lnTo>
                    <a:pt x="4164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Freeform 195"/>
            <p:cNvSpPr>
              <a:spLocks/>
            </p:cNvSpPr>
            <p:nvPr/>
          </p:nvSpPr>
          <p:spPr bwMode="auto">
            <a:xfrm>
              <a:off x="3886200" y="3506788"/>
              <a:ext cx="701675" cy="1270000"/>
            </a:xfrm>
            <a:custGeom>
              <a:avLst/>
              <a:gdLst/>
              <a:ahLst/>
              <a:cxnLst>
                <a:cxn ang="0">
                  <a:pos x="1" y="4000"/>
                </a:cxn>
                <a:cxn ang="0">
                  <a:pos x="0" y="3951"/>
                </a:cxn>
                <a:cxn ang="0">
                  <a:pos x="2" y="3816"/>
                </a:cxn>
                <a:cxn ang="0">
                  <a:pos x="15" y="3609"/>
                </a:cxn>
                <a:cxn ang="0">
                  <a:pos x="47" y="3339"/>
                </a:cxn>
                <a:cxn ang="0">
                  <a:pos x="103" y="3022"/>
                </a:cxn>
                <a:cxn ang="0">
                  <a:pos x="142" y="2850"/>
                </a:cxn>
                <a:cxn ang="0">
                  <a:pos x="190" y="2671"/>
                </a:cxn>
                <a:cxn ang="0">
                  <a:pos x="249" y="2486"/>
                </a:cxn>
                <a:cxn ang="0">
                  <a:pos x="317" y="2298"/>
                </a:cxn>
                <a:cxn ang="0">
                  <a:pos x="397" y="2109"/>
                </a:cxn>
                <a:cxn ang="0">
                  <a:pos x="490" y="1918"/>
                </a:cxn>
                <a:cxn ang="0">
                  <a:pos x="614" y="1695"/>
                </a:cxn>
                <a:cxn ang="0">
                  <a:pos x="747" y="1485"/>
                </a:cxn>
                <a:cxn ang="0">
                  <a:pos x="884" y="1287"/>
                </a:cxn>
                <a:cxn ang="0">
                  <a:pos x="1027" y="1103"/>
                </a:cxn>
                <a:cxn ang="0">
                  <a:pos x="1170" y="932"/>
                </a:cxn>
                <a:cxn ang="0">
                  <a:pos x="1312" y="774"/>
                </a:cxn>
                <a:cxn ang="0">
                  <a:pos x="1452" y="630"/>
                </a:cxn>
                <a:cxn ang="0">
                  <a:pos x="1586" y="501"/>
                </a:cxn>
                <a:cxn ang="0">
                  <a:pos x="1831" y="284"/>
                </a:cxn>
                <a:cxn ang="0">
                  <a:pos x="2027" y="127"/>
                </a:cxn>
                <a:cxn ang="0">
                  <a:pos x="2157" y="31"/>
                </a:cxn>
                <a:cxn ang="0">
                  <a:pos x="2206" y="0"/>
                </a:cxn>
              </a:cxnLst>
              <a:rect l="0" t="0" r="r" b="b"/>
              <a:pathLst>
                <a:path w="2206" h="4000">
                  <a:moveTo>
                    <a:pt x="1" y="4000"/>
                  </a:moveTo>
                  <a:lnTo>
                    <a:pt x="0" y="3951"/>
                  </a:lnTo>
                  <a:lnTo>
                    <a:pt x="2" y="3816"/>
                  </a:lnTo>
                  <a:lnTo>
                    <a:pt x="15" y="3609"/>
                  </a:lnTo>
                  <a:lnTo>
                    <a:pt x="47" y="3339"/>
                  </a:lnTo>
                  <a:lnTo>
                    <a:pt x="103" y="3022"/>
                  </a:lnTo>
                  <a:lnTo>
                    <a:pt x="142" y="2850"/>
                  </a:lnTo>
                  <a:lnTo>
                    <a:pt x="190" y="2671"/>
                  </a:lnTo>
                  <a:lnTo>
                    <a:pt x="249" y="2486"/>
                  </a:lnTo>
                  <a:lnTo>
                    <a:pt x="317" y="2298"/>
                  </a:lnTo>
                  <a:lnTo>
                    <a:pt x="397" y="2109"/>
                  </a:lnTo>
                  <a:lnTo>
                    <a:pt x="490" y="1918"/>
                  </a:lnTo>
                  <a:lnTo>
                    <a:pt x="614" y="1695"/>
                  </a:lnTo>
                  <a:lnTo>
                    <a:pt x="747" y="1485"/>
                  </a:lnTo>
                  <a:lnTo>
                    <a:pt x="884" y="1287"/>
                  </a:lnTo>
                  <a:lnTo>
                    <a:pt x="1027" y="1103"/>
                  </a:lnTo>
                  <a:lnTo>
                    <a:pt x="1170" y="932"/>
                  </a:lnTo>
                  <a:lnTo>
                    <a:pt x="1312" y="774"/>
                  </a:lnTo>
                  <a:lnTo>
                    <a:pt x="1452" y="630"/>
                  </a:lnTo>
                  <a:lnTo>
                    <a:pt x="1586" y="501"/>
                  </a:lnTo>
                  <a:lnTo>
                    <a:pt x="1831" y="284"/>
                  </a:lnTo>
                  <a:lnTo>
                    <a:pt x="2027" y="127"/>
                  </a:lnTo>
                  <a:lnTo>
                    <a:pt x="2157" y="31"/>
                  </a:lnTo>
                  <a:lnTo>
                    <a:pt x="2206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Oval 197"/>
            <p:cNvSpPr>
              <a:spLocks noChangeArrowheads="1"/>
            </p:cNvSpPr>
            <p:nvPr/>
          </p:nvSpPr>
          <p:spPr bwMode="auto">
            <a:xfrm>
              <a:off x="2209800" y="914400"/>
              <a:ext cx="4724400" cy="47244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</p:grpSp>
      <p:sp>
        <p:nvSpPr>
          <p:cNvPr id="28" name="Rectangle 201"/>
          <p:cNvSpPr>
            <a:spLocks noChangeArrowheads="1"/>
          </p:cNvSpPr>
          <p:nvPr/>
        </p:nvSpPr>
        <p:spPr bwMode="auto">
          <a:xfrm>
            <a:off x="6500826" y="4572008"/>
            <a:ext cx="2357454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1. Hovedgruppe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1870 </a:t>
            </a:r>
            <a:r>
              <a:rPr lang="da-DK" sz="1600" b="1" dirty="0">
                <a:latin typeface="Trebuchet MS" pitchFamily="34" charset="0"/>
              </a:rPr>
              <a:t>(1875-78</a:t>
            </a:r>
            <a:r>
              <a:rPr lang="da-DK" sz="1600" b="1" dirty="0" smtClean="0">
                <a:latin typeface="Trebuchet MS" pitchFamily="34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Hovedgruppen - tyk ramme - </a:t>
            </a:r>
            <a:r>
              <a:rPr lang="da-DK" sz="1600" b="1" dirty="0">
                <a:latin typeface="Trebuchet MS" pitchFamily="34" charset="0"/>
              </a:rPr>
              <a:t>er anvendt til 48 </a:t>
            </a:r>
            <a:r>
              <a:rPr lang="da-DK" sz="1600" b="1" dirty="0" smtClean="0">
                <a:latin typeface="Trebuchet MS" pitchFamily="34" charset="0"/>
              </a:rPr>
              <a:t>skilling </a:t>
            </a:r>
            <a:r>
              <a:rPr lang="da-DK" sz="1600" b="1" dirty="0">
                <a:latin typeface="Trebuchet MS" pitchFamily="34" charset="0"/>
              </a:rPr>
              <a:t>og nogle få tryk i </a:t>
            </a:r>
            <a:r>
              <a:rPr lang="da-DK" sz="1600" b="1" dirty="0" smtClean="0">
                <a:latin typeface="Trebuchet MS" pitchFamily="34" charset="0"/>
              </a:rPr>
              <a:t>øremærkerne.</a:t>
            </a:r>
            <a:endParaRPr lang="da-DK" sz="1600" b="1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2. Hovedgruppe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65" name="Gruppe 64"/>
          <p:cNvGrpSpPr/>
          <p:nvPr/>
        </p:nvGrpSpPr>
        <p:grpSpPr>
          <a:xfrm>
            <a:off x="2209800" y="914400"/>
            <a:ext cx="4724400" cy="4724400"/>
            <a:chOff x="2209800" y="914400"/>
            <a:chExt cx="4724400" cy="4724400"/>
          </a:xfrm>
        </p:grpSpPr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290888" y="3109913"/>
              <a:ext cx="1573212" cy="1520825"/>
            </a:xfrm>
            <a:custGeom>
              <a:avLst/>
              <a:gdLst/>
              <a:ahLst/>
              <a:cxnLst>
                <a:cxn ang="0">
                  <a:pos x="0" y="2900"/>
                </a:cxn>
                <a:cxn ang="0">
                  <a:pos x="468" y="2875"/>
                </a:cxn>
                <a:cxn ang="0">
                  <a:pos x="1114" y="2722"/>
                </a:cxn>
                <a:cxn ang="0">
                  <a:pos x="1672" y="2533"/>
                </a:cxn>
                <a:cxn ang="0">
                  <a:pos x="2192" y="2254"/>
                </a:cxn>
                <a:cxn ang="0">
                  <a:pos x="2635" y="1963"/>
                </a:cxn>
                <a:cxn ang="0">
                  <a:pos x="3167" y="1570"/>
                </a:cxn>
                <a:cxn ang="0">
                  <a:pos x="4751" y="51"/>
                </a:cxn>
                <a:cxn ang="0">
                  <a:pos x="4865" y="0"/>
                </a:cxn>
                <a:cxn ang="0">
                  <a:pos x="4941" y="25"/>
                </a:cxn>
                <a:cxn ang="0">
                  <a:pos x="4954" y="88"/>
                </a:cxn>
                <a:cxn ang="0">
                  <a:pos x="4853" y="240"/>
                </a:cxn>
                <a:cxn ang="0">
                  <a:pos x="3624" y="1532"/>
                </a:cxn>
                <a:cxn ang="0">
                  <a:pos x="3167" y="2039"/>
                </a:cxn>
                <a:cxn ang="0">
                  <a:pos x="2737" y="2558"/>
                </a:cxn>
                <a:cxn ang="0">
                  <a:pos x="2382" y="3128"/>
                </a:cxn>
                <a:cxn ang="0">
                  <a:pos x="2167" y="3623"/>
                </a:cxn>
                <a:cxn ang="0">
                  <a:pos x="2015" y="4078"/>
                </a:cxn>
                <a:cxn ang="0">
                  <a:pos x="1951" y="4458"/>
                </a:cxn>
                <a:cxn ang="0">
                  <a:pos x="1888" y="4775"/>
                </a:cxn>
                <a:cxn ang="0">
                  <a:pos x="0" y="4787"/>
                </a:cxn>
                <a:cxn ang="0">
                  <a:pos x="0" y="4787"/>
                </a:cxn>
                <a:cxn ang="0">
                  <a:pos x="0" y="2900"/>
                </a:cxn>
              </a:cxnLst>
              <a:rect l="0" t="0" r="r" b="b"/>
              <a:pathLst>
                <a:path w="4954" h="4787">
                  <a:moveTo>
                    <a:pt x="0" y="2900"/>
                  </a:moveTo>
                  <a:lnTo>
                    <a:pt x="468" y="2875"/>
                  </a:lnTo>
                  <a:lnTo>
                    <a:pt x="1114" y="2722"/>
                  </a:lnTo>
                  <a:lnTo>
                    <a:pt x="1672" y="2533"/>
                  </a:lnTo>
                  <a:lnTo>
                    <a:pt x="2192" y="2254"/>
                  </a:lnTo>
                  <a:lnTo>
                    <a:pt x="2635" y="1963"/>
                  </a:lnTo>
                  <a:lnTo>
                    <a:pt x="3167" y="1570"/>
                  </a:lnTo>
                  <a:lnTo>
                    <a:pt x="4751" y="51"/>
                  </a:lnTo>
                  <a:lnTo>
                    <a:pt x="4865" y="0"/>
                  </a:lnTo>
                  <a:lnTo>
                    <a:pt x="4941" y="25"/>
                  </a:lnTo>
                  <a:lnTo>
                    <a:pt x="4954" y="88"/>
                  </a:lnTo>
                  <a:lnTo>
                    <a:pt x="4853" y="240"/>
                  </a:lnTo>
                  <a:lnTo>
                    <a:pt x="3624" y="1532"/>
                  </a:lnTo>
                  <a:lnTo>
                    <a:pt x="3167" y="2039"/>
                  </a:lnTo>
                  <a:lnTo>
                    <a:pt x="2737" y="2558"/>
                  </a:lnTo>
                  <a:lnTo>
                    <a:pt x="2382" y="3128"/>
                  </a:lnTo>
                  <a:lnTo>
                    <a:pt x="2167" y="3623"/>
                  </a:lnTo>
                  <a:lnTo>
                    <a:pt x="2015" y="4078"/>
                  </a:lnTo>
                  <a:lnTo>
                    <a:pt x="1951" y="4458"/>
                  </a:lnTo>
                  <a:lnTo>
                    <a:pt x="1888" y="4775"/>
                  </a:lnTo>
                  <a:lnTo>
                    <a:pt x="0" y="4787"/>
                  </a:lnTo>
                  <a:lnTo>
                    <a:pt x="0" y="4787"/>
                  </a:lnTo>
                  <a:lnTo>
                    <a:pt x="0" y="2900"/>
                  </a:lnTo>
                  <a:close/>
                </a:path>
              </a:pathLst>
            </a:custGeom>
            <a:solidFill>
              <a:srgbClr val="808080"/>
            </a:solidFill>
            <a:ln w="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Freeform 24"/>
            <p:cNvSpPr>
              <a:spLocks/>
            </p:cNvSpPr>
            <p:nvPr/>
          </p:nvSpPr>
          <p:spPr bwMode="auto">
            <a:xfrm>
              <a:off x="3282950" y="3128963"/>
              <a:ext cx="1573213" cy="1520825"/>
            </a:xfrm>
            <a:custGeom>
              <a:avLst/>
              <a:gdLst/>
              <a:ahLst/>
              <a:cxnLst>
                <a:cxn ang="0">
                  <a:pos x="430" y="2905"/>
                </a:cxn>
                <a:cxn ang="0">
                  <a:pos x="469" y="2877"/>
                </a:cxn>
                <a:cxn ang="0">
                  <a:pos x="1115" y="2723"/>
                </a:cxn>
                <a:cxn ang="0">
                  <a:pos x="1674" y="2534"/>
                </a:cxn>
                <a:cxn ang="0">
                  <a:pos x="2193" y="2255"/>
                </a:cxn>
                <a:cxn ang="0">
                  <a:pos x="2637" y="1963"/>
                </a:cxn>
                <a:cxn ang="0">
                  <a:pos x="3169" y="1571"/>
                </a:cxn>
                <a:cxn ang="0">
                  <a:pos x="4753" y="51"/>
                </a:cxn>
                <a:cxn ang="0">
                  <a:pos x="4868" y="0"/>
                </a:cxn>
                <a:cxn ang="0">
                  <a:pos x="4944" y="25"/>
                </a:cxn>
                <a:cxn ang="0">
                  <a:pos x="4957" y="88"/>
                </a:cxn>
                <a:cxn ang="0">
                  <a:pos x="4856" y="240"/>
                </a:cxn>
                <a:cxn ang="0">
                  <a:pos x="3626" y="1532"/>
                </a:cxn>
                <a:cxn ang="0">
                  <a:pos x="3169" y="2039"/>
                </a:cxn>
                <a:cxn ang="0">
                  <a:pos x="2739" y="2559"/>
                </a:cxn>
                <a:cxn ang="0">
                  <a:pos x="2384" y="3130"/>
                </a:cxn>
                <a:cxn ang="0">
                  <a:pos x="2168" y="3624"/>
                </a:cxn>
                <a:cxn ang="0">
                  <a:pos x="2016" y="4080"/>
                </a:cxn>
                <a:cxn ang="0">
                  <a:pos x="1953" y="4460"/>
                </a:cxn>
                <a:cxn ang="0">
                  <a:pos x="1982" y="4436"/>
                </a:cxn>
                <a:cxn ang="0">
                  <a:pos x="0" y="4789"/>
                </a:cxn>
                <a:cxn ang="0">
                  <a:pos x="0" y="4789"/>
                </a:cxn>
                <a:cxn ang="0">
                  <a:pos x="430" y="2905"/>
                </a:cxn>
              </a:cxnLst>
              <a:rect l="0" t="0" r="r" b="b"/>
              <a:pathLst>
                <a:path w="4957" h="4789">
                  <a:moveTo>
                    <a:pt x="430" y="2905"/>
                  </a:moveTo>
                  <a:lnTo>
                    <a:pt x="469" y="2877"/>
                  </a:lnTo>
                  <a:lnTo>
                    <a:pt x="1115" y="2723"/>
                  </a:lnTo>
                  <a:lnTo>
                    <a:pt x="1674" y="2534"/>
                  </a:lnTo>
                  <a:lnTo>
                    <a:pt x="2193" y="2255"/>
                  </a:lnTo>
                  <a:lnTo>
                    <a:pt x="2637" y="1963"/>
                  </a:lnTo>
                  <a:lnTo>
                    <a:pt x="3169" y="1571"/>
                  </a:lnTo>
                  <a:lnTo>
                    <a:pt x="4753" y="51"/>
                  </a:lnTo>
                  <a:lnTo>
                    <a:pt x="4868" y="0"/>
                  </a:lnTo>
                  <a:lnTo>
                    <a:pt x="4944" y="25"/>
                  </a:lnTo>
                  <a:lnTo>
                    <a:pt x="4957" y="88"/>
                  </a:lnTo>
                  <a:lnTo>
                    <a:pt x="4856" y="240"/>
                  </a:lnTo>
                  <a:lnTo>
                    <a:pt x="3626" y="1532"/>
                  </a:lnTo>
                  <a:lnTo>
                    <a:pt x="3169" y="2039"/>
                  </a:lnTo>
                  <a:lnTo>
                    <a:pt x="2739" y="2559"/>
                  </a:lnTo>
                  <a:lnTo>
                    <a:pt x="2384" y="3130"/>
                  </a:lnTo>
                  <a:lnTo>
                    <a:pt x="2168" y="3624"/>
                  </a:lnTo>
                  <a:lnTo>
                    <a:pt x="2016" y="4080"/>
                  </a:lnTo>
                  <a:lnTo>
                    <a:pt x="1953" y="4460"/>
                  </a:lnTo>
                  <a:lnTo>
                    <a:pt x="1982" y="4436"/>
                  </a:lnTo>
                  <a:lnTo>
                    <a:pt x="0" y="4789"/>
                  </a:lnTo>
                  <a:lnTo>
                    <a:pt x="0" y="4789"/>
                  </a:lnTo>
                  <a:lnTo>
                    <a:pt x="430" y="290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Freeform 5"/>
            <p:cNvSpPr>
              <a:spLocks noChangeAspect="1"/>
            </p:cNvSpPr>
            <p:nvPr/>
          </p:nvSpPr>
          <p:spPr bwMode="auto">
            <a:xfrm rot="10797209">
              <a:off x="2895600" y="3429000"/>
              <a:ext cx="3500438" cy="21637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4672013" y="1957388"/>
              <a:ext cx="1279525" cy="1303337"/>
            </a:xfrm>
            <a:custGeom>
              <a:avLst/>
              <a:gdLst/>
              <a:ahLst/>
              <a:cxnLst>
                <a:cxn ang="0">
                  <a:pos x="4029" y="0"/>
                </a:cxn>
                <a:cxn ang="0">
                  <a:pos x="3156" y="820"/>
                </a:cxn>
                <a:cxn ang="0">
                  <a:pos x="2417" y="1369"/>
                </a:cxn>
                <a:cxn ang="0">
                  <a:pos x="1544" y="1916"/>
                </a:cxn>
                <a:cxn ang="0">
                  <a:pos x="940" y="2121"/>
                </a:cxn>
                <a:cxn ang="0">
                  <a:pos x="469" y="2121"/>
                </a:cxn>
                <a:cxn ang="0">
                  <a:pos x="133" y="2121"/>
                </a:cxn>
                <a:cxn ang="0">
                  <a:pos x="0" y="2394"/>
                </a:cxn>
                <a:cxn ang="0">
                  <a:pos x="0" y="2942"/>
                </a:cxn>
                <a:cxn ang="0">
                  <a:pos x="335" y="3420"/>
                </a:cxn>
                <a:cxn ang="0">
                  <a:pos x="738" y="3763"/>
                </a:cxn>
                <a:cxn ang="0">
                  <a:pos x="1007" y="3899"/>
                </a:cxn>
                <a:cxn ang="0">
                  <a:pos x="1477" y="4104"/>
                </a:cxn>
                <a:cxn ang="0">
                  <a:pos x="2148" y="4036"/>
                </a:cxn>
                <a:cxn ang="0">
                  <a:pos x="2148" y="3283"/>
                </a:cxn>
                <a:cxn ang="0">
                  <a:pos x="2350" y="2599"/>
                </a:cxn>
                <a:cxn ang="0">
                  <a:pos x="2619" y="1985"/>
                </a:cxn>
                <a:cxn ang="0">
                  <a:pos x="3089" y="1301"/>
                </a:cxn>
                <a:cxn ang="0">
                  <a:pos x="3492" y="751"/>
                </a:cxn>
                <a:cxn ang="0">
                  <a:pos x="3962" y="341"/>
                </a:cxn>
                <a:cxn ang="0">
                  <a:pos x="3962" y="341"/>
                </a:cxn>
                <a:cxn ang="0">
                  <a:pos x="4029" y="0"/>
                </a:cxn>
              </a:cxnLst>
              <a:rect l="0" t="0" r="r" b="b"/>
              <a:pathLst>
                <a:path w="4029" h="4104">
                  <a:moveTo>
                    <a:pt x="4029" y="0"/>
                  </a:moveTo>
                  <a:lnTo>
                    <a:pt x="3156" y="820"/>
                  </a:lnTo>
                  <a:lnTo>
                    <a:pt x="2417" y="1369"/>
                  </a:lnTo>
                  <a:lnTo>
                    <a:pt x="1544" y="1916"/>
                  </a:lnTo>
                  <a:lnTo>
                    <a:pt x="940" y="2121"/>
                  </a:lnTo>
                  <a:lnTo>
                    <a:pt x="469" y="2121"/>
                  </a:lnTo>
                  <a:lnTo>
                    <a:pt x="133" y="2121"/>
                  </a:lnTo>
                  <a:lnTo>
                    <a:pt x="0" y="2394"/>
                  </a:lnTo>
                  <a:lnTo>
                    <a:pt x="0" y="2942"/>
                  </a:lnTo>
                  <a:lnTo>
                    <a:pt x="335" y="3420"/>
                  </a:lnTo>
                  <a:lnTo>
                    <a:pt x="738" y="3763"/>
                  </a:lnTo>
                  <a:lnTo>
                    <a:pt x="1007" y="3899"/>
                  </a:lnTo>
                  <a:lnTo>
                    <a:pt x="1477" y="4104"/>
                  </a:lnTo>
                  <a:lnTo>
                    <a:pt x="2148" y="4036"/>
                  </a:lnTo>
                  <a:lnTo>
                    <a:pt x="2148" y="3283"/>
                  </a:lnTo>
                  <a:lnTo>
                    <a:pt x="2350" y="2599"/>
                  </a:lnTo>
                  <a:lnTo>
                    <a:pt x="2619" y="1985"/>
                  </a:lnTo>
                  <a:lnTo>
                    <a:pt x="3089" y="1301"/>
                  </a:lnTo>
                  <a:lnTo>
                    <a:pt x="3492" y="751"/>
                  </a:lnTo>
                  <a:lnTo>
                    <a:pt x="3962" y="341"/>
                  </a:lnTo>
                  <a:lnTo>
                    <a:pt x="3962" y="341"/>
                  </a:lnTo>
                  <a:lnTo>
                    <a:pt x="4029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Freeform 8"/>
            <p:cNvSpPr>
              <a:spLocks/>
            </p:cNvSpPr>
            <p:nvPr/>
          </p:nvSpPr>
          <p:spPr bwMode="auto">
            <a:xfrm>
              <a:off x="3286125" y="1955800"/>
              <a:ext cx="1365250" cy="847725"/>
            </a:xfrm>
            <a:custGeom>
              <a:avLst/>
              <a:gdLst/>
              <a:ahLst/>
              <a:cxnLst>
                <a:cxn ang="0">
                  <a:pos x="4300" y="2396"/>
                </a:cxn>
                <a:cxn ang="0">
                  <a:pos x="3427" y="2396"/>
                </a:cxn>
                <a:cxn ang="0">
                  <a:pos x="2419" y="2191"/>
                </a:cxn>
                <a:cxn ang="0">
                  <a:pos x="1680" y="1985"/>
                </a:cxn>
                <a:cxn ang="0">
                  <a:pos x="1344" y="1575"/>
                </a:cxn>
                <a:cxn ang="0">
                  <a:pos x="1142" y="1097"/>
                </a:cxn>
                <a:cxn ang="0">
                  <a:pos x="1142" y="752"/>
                </a:cxn>
                <a:cxn ang="0">
                  <a:pos x="1142" y="205"/>
                </a:cxn>
                <a:cxn ang="0">
                  <a:pos x="673" y="0"/>
                </a:cxn>
                <a:cxn ang="0">
                  <a:pos x="336" y="273"/>
                </a:cxn>
                <a:cxn ang="0">
                  <a:pos x="0" y="752"/>
                </a:cxn>
                <a:cxn ang="0">
                  <a:pos x="135" y="1712"/>
                </a:cxn>
                <a:cxn ang="0">
                  <a:pos x="605" y="2191"/>
                </a:cxn>
                <a:cxn ang="0">
                  <a:pos x="1479" y="2464"/>
                </a:cxn>
                <a:cxn ang="0">
                  <a:pos x="2284" y="2601"/>
                </a:cxn>
                <a:cxn ang="0">
                  <a:pos x="3292" y="2669"/>
                </a:cxn>
                <a:cxn ang="0">
                  <a:pos x="4233" y="2532"/>
                </a:cxn>
                <a:cxn ang="0">
                  <a:pos x="4233" y="2532"/>
                </a:cxn>
                <a:cxn ang="0">
                  <a:pos x="4300" y="2396"/>
                </a:cxn>
              </a:cxnLst>
              <a:rect l="0" t="0" r="r" b="b"/>
              <a:pathLst>
                <a:path w="4300" h="2669">
                  <a:moveTo>
                    <a:pt x="4300" y="2396"/>
                  </a:moveTo>
                  <a:lnTo>
                    <a:pt x="3427" y="2396"/>
                  </a:lnTo>
                  <a:lnTo>
                    <a:pt x="2419" y="2191"/>
                  </a:lnTo>
                  <a:lnTo>
                    <a:pt x="1680" y="1985"/>
                  </a:lnTo>
                  <a:lnTo>
                    <a:pt x="1344" y="1575"/>
                  </a:lnTo>
                  <a:lnTo>
                    <a:pt x="1142" y="1097"/>
                  </a:lnTo>
                  <a:lnTo>
                    <a:pt x="1142" y="752"/>
                  </a:lnTo>
                  <a:lnTo>
                    <a:pt x="1142" y="205"/>
                  </a:lnTo>
                  <a:lnTo>
                    <a:pt x="673" y="0"/>
                  </a:lnTo>
                  <a:lnTo>
                    <a:pt x="336" y="273"/>
                  </a:lnTo>
                  <a:lnTo>
                    <a:pt x="0" y="752"/>
                  </a:lnTo>
                  <a:lnTo>
                    <a:pt x="135" y="1712"/>
                  </a:lnTo>
                  <a:lnTo>
                    <a:pt x="605" y="2191"/>
                  </a:lnTo>
                  <a:lnTo>
                    <a:pt x="1479" y="2464"/>
                  </a:lnTo>
                  <a:lnTo>
                    <a:pt x="2284" y="2601"/>
                  </a:lnTo>
                  <a:lnTo>
                    <a:pt x="3292" y="2669"/>
                  </a:lnTo>
                  <a:lnTo>
                    <a:pt x="4233" y="2532"/>
                  </a:lnTo>
                  <a:lnTo>
                    <a:pt x="4233" y="2532"/>
                  </a:lnTo>
                  <a:lnTo>
                    <a:pt x="4300" y="2396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Freeform 9"/>
            <p:cNvSpPr>
              <a:spLocks/>
            </p:cNvSpPr>
            <p:nvPr/>
          </p:nvSpPr>
          <p:spPr bwMode="auto">
            <a:xfrm>
              <a:off x="3371850" y="2868613"/>
              <a:ext cx="1408113" cy="650875"/>
            </a:xfrm>
            <a:custGeom>
              <a:avLst/>
              <a:gdLst/>
              <a:ahLst/>
              <a:cxnLst>
                <a:cxn ang="0">
                  <a:pos x="4165" y="343"/>
                </a:cxn>
                <a:cxn ang="0">
                  <a:pos x="3157" y="958"/>
                </a:cxn>
                <a:cxn ang="0">
                  <a:pos x="2552" y="1232"/>
                </a:cxn>
                <a:cxn ang="0">
                  <a:pos x="1948" y="1300"/>
                </a:cxn>
                <a:cxn ang="0">
                  <a:pos x="1411" y="1300"/>
                </a:cxn>
                <a:cxn ang="0">
                  <a:pos x="940" y="1164"/>
                </a:cxn>
                <a:cxn ang="0">
                  <a:pos x="739" y="889"/>
                </a:cxn>
                <a:cxn ang="0">
                  <a:pos x="739" y="548"/>
                </a:cxn>
                <a:cxn ang="0">
                  <a:pos x="940" y="411"/>
                </a:cxn>
                <a:cxn ang="0">
                  <a:pos x="940" y="205"/>
                </a:cxn>
                <a:cxn ang="0">
                  <a:pos x="806" y="69"/>
                </a:cxn>
                <a:cxn ang="0">
                  <a:pos x="671" y="0"/>
                </a:cxn>
                <a:cxn ang="0">
                  <a:pos x="269" y="343"/>
                </a:cxn>
                <a:cxn ang="0">
                  <a:pos x="0" y="821"/>
                </a:cxn>
                <a:cxn ang="0">
                  <a:pos x="0" y="1437"/>
                </a:cxn>
                <a:cxn ang="0">
                  <a:pos x="336" y="1847"/>
                </a:cxn>
                <a:cxn ang="0">
                  <a:pos x="940" y="2052"/>
                </a:cxn>
                <a:cxn ang="0">
                  <a:pos x="1679" y="1915"/>
                </a:cxn>
                <a:cxn ang="0">
                  <a:pos x="2284" y="1778"/>
                </a:cxn>
                <a:cxn ang="0">
                  <a:pos x="2619" y="1573"/>
                </a:cxn>
                <a:cxn ang="0">
                  <a:pos x="3292" y="1232"/>
                </a:cxn>
                <a:cxn ang="0">
                  <a:pos x="4433" y="343"/>
                </a:cxn>
                <a:cxn ang="0">
                  <a:pos x="4433" y="343"/>
                </a:cxn>
                <a:cxn ang="0">
                  <a:pos x="4165" y="343"/>
                </a:cxn>
              </a:cxnLst>
              <a:rect l="0" t="0" r="r" b="b"/>
              <a:pathLst>
                <a:path w="4433" h="2052">
                  <a:moveTo>
                    <a:pt x="4165" y="343"/>
                  </a:moveTo>
                  <a:lnTo>
                    <a:pt x="3157" y="958"/>
                  </a:lnTo>
                  <a:lnTo>
                    <a:pt x="2552" y="1232"/>
                  </a:lnTo>
                  <a:lnTo>
                    <a:pt x="1948" y="1300"/>
                  </a:lnTo>
                  <a:lnTo>
                    <a:pt x="1411" y="1300"/>
                  </a:lnTo>
                  <a:lnTo>
                    <a:pt x="940" y="1164"/>
                  </a:lnTo>
                  <a:lnTo>
                    <a:pt x="739" y="889"/>
                  </a:lnTo>
                  <a:lnTo>
                    <a:pt x="739" y="548"/>
                  </a:lnTo>
                  <a:lnTo>
                    <a:pt x="940" y="411"/>
                  </a:lnTo>
                  <a:lnTo>
                    <a:pt x="940" y="205"/>
                  </a:lnTo>
                  <a:lnTo>
                    <a:pt x="806" y="69"/>
                  </a:lnTo>
                  <a:lnTo>
                    <a:pt x="671" y="0"/>
                  </a:lnTo>
                  <a:lnTo>
                    <a:pt x="269" y="343"/>
                  </a:lnTo>
                  <a:lnTo>
                    <a:pt x="0" y="821"/>
                  </a:lnTo>
                  <a:lnTo>
                    <a:pt x="0" y="1437"/>
                  </a:lnTo>
                  <a:lnTo>
                    <a:pt x="336" y="1847"/>
                  </a:lnTo>
                  <a:lnTo>
                    <a:pt x="940" y="2052"/>
                  </a:lnTo>
                  <a:lnTo>
                    <a:pt x="1679" y="1915"/>
                  </a:lnTo>
                  <a:lnTo>
                    <a:pt x="2284" y="1778"/>
                  </a:lnTo>
                  <a:lnTo>
                    <a:pt x="2619" y="1573"/>
                  </a:lnTo>
                  <a:lnTo>
                    <a:pt x="3292" y="1232"/>
                  </a:lnTo>
                  <a:lnTo>
                    <a:pt x="4433" y="343"/>
                  </a:lnTo>
                  <a:lnTo>
                    <a:pt x="4433" y="343"/>
                  </a:lnTo>
                  <a:lnTo>
                    <a:pt x="4165" y="34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Freeform 10"/>
            <p:cNvSpPr>
              <a:spLocks/>
            </p:cNvSpPr>
            <p:nvPr/>
          </p:nvSpPr>
          <p:spPr bwMode="auto">
            <a:xfrm>
              <a:off x="4481513" y="3236913"/>
              <a:ext cx="660400" cy="1368425"/>
            </a:xfrm>
            <a:custGeom>
              <a:avLst/>
              <a:gdLst/>
              <a:ahLst/>
              <a:cxnLst>
                <a:cxn ang="0">
                  <a:pos x="1613" y="0"/>
                </a:cxn>
                <a:cxn ang="0">
                  <a:pos x="1142" y="480"/>
                </a:cxn>
                <a:cxn ang="0">
                  <a:pos x="336" y="1644"/>
                </a:cxn>
                <a:cxn ang="0">
                  <a:pos x="67" y="2328"/>
                </a:cxn>
                <a:cxn ang="0">
                  <a:pos x="0" y="3353"/>
                </a:cxn>
                <a:cxn ang="0">
                  <a:pos x="201" y="3901"/>
                </a:cxn>
                <a:cxn ang="0">
                  <a:pos x="403" y="4174"/>
                </a:cxn>
                <a:cxn ang="0">
                  <a:pos x="1007" y="4310"/>
                </a:cxn>
                <a:cxn ang="0">
                  <a:pos x="1680" y="4242"/>
                </a:cxn>
                <a:cxn ang="0">
                  <a:pos x="1948" y="3901"/>
                </a:cxn>
                <a:cxn ang="0">
                  <a:pos x="2082" y="3353"/>
                </a:cxn>
                <a:cxn ang="0">
                  <a:pos x="1948" y="3285"/>
                </a:cxn>
                <a:cxn ang="0">
                  <a:pos x="1613" y="3490"/>
                </a:cxn>
                <a:cxn ang="0">
                  <a:pos x="1007" y="3558"/>
                </a:cxn>
                <a:cxn ang="0">
                  <a:pos x="605" y="3217"/>
                </a:cxn>
                <a:cxn ang="0">
                  <a:pos x="605" y="2533"/>
                </a:cxn>
                <a:cxn ang="0">
                  <a:pos x="605" y="1918"/>
                </a:cxn>
                <a:cxn ang="0">
                  <a:pos x="874" y="1300"/>
                </a:cxn>
                <a:cxn ang="0">
                  <a:pos x="1344" y="616"/>
                </a:cxn>
                <a:cxn ang="0">
                  <a:pos x="1680" y="69"/>
                </a:cxn>
                <a:cxn ang="0">
                  <a:pos x="1680" y="69"/>
                </a:cxn>
                <a:cxn ang="0">
                  <a:pos x="1613" y="0"/>
                </a:cxn>
              </a:cxnLst>
              <a:rect l="0" t="0" r="r" b="b"/>
              <a:pathLst>
                <a:path w="2082" h="4310">
                  <a:moveTo>
                    <a:pt x="1613" y="0"/>
                  </a:moveTo>
                  <a:lnTo>
                    <a:pt x="1142" y="480"/>
                  </a:lnTo>
                  <a:lnTo>
                    <a:pt x="336" y="1644"/>
                  </a:lnTo>
                  <a:lnTo>
                    <a:pt x="67" y="2328"/>
                  </a:lnTo>
                  <a:lnTo>
                    <a:pt x="0" y="3353"/>
                  </a:lnTo>
                  <a:lnTo>
                    <a:pt x="201" y="3901"/>
                  </a:lnTo>
                  <a:lnTo>
                    <a:pt x="403" y="4174"/>
                  </a:lnTo>
                  <a:lnTo>
                    <a:pt x="1007" y="4310"/>
                  </a:lnTo>
                  <a:lnTo>
                    <a:pt x="1680" y="4242"/>
                  </a:lnTo>
                  <a:lnTo>
                    <a:pt x="1948" y="3901"/>
                  </a:lnTo>
                  <a:lnTo>
                    <a:pt x="2082" y="3353"/>
                  </a:lnTo>
                  <a:lnTo>
                    <a:pt x="1948" y="3285"/>
                  </a:lnTo>
                  <a:lnTo>
                    <a:pt x="1613" y="3490"/>
                  </a:lnTo>
                  <a:lnTo>
                    <a:pt x="1007" y="3558"/>
                  </a:lnTo>
                  <a:lnTo>
                    <a:pt x="605" y="3217"/>
                  </a:lnTo>
                  <a:lnTo>
                    <a:pt x="605" y="2533"/>
                  </a:lnTo>
                  <a:lnTo>
                    <a:pt x="605" y="1918"/>
                  </a:lnTo>
                  <a:lnTo>
                    <a:pt x="874" y="1300"/>
                  </a:lnTo>
                  <a:lnTo>
                    <a:pt x="1344" y="616"/>
                  </a:lnTo>
                  <a:lnTo>
                    <a:pt x="1680" y="69"/>
                  </a:lnTo>
                  <a:lnTo>
                    <a:pt x="1680" y="69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Freeform 11"/>
            <p:cNvSpPr>
              <a:spLocks/>
            </p:cNvSpPr>
            <p:nvPr/>
          </p:nvSpPr>
          <p:spPr bwMode="auto">
            <a:xfrm>
              <a:off x="5121275" y="3236913"/>
              <a:ext cx="917575" cy="1390650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66" y="821"/>
                </a:cxn>
                <a:cxn ang="0">
                  <a:pos x="0" y="1712"/>
                </a:cxn>
                <a:cxn ang="0">
                  <a:pos x="66" y="2601"/>
                </a:cxn>
                <a:cxn ang="0">
                  <a:pos x="335" y="3353"/>
                </a:cxn>
                <a:cxn ang="0">
                  <a:pos x="941" y="4037"/>
                </a:cxn>
                <a:cxn ang="0">
                  <a:pos x="1478" y="4379"/>
                </a:cxn>
                <a:cxn ang="0">
                  <a:pos x="2082" y="4310"/>
                </a:cxn>
                <a:cxn ang="0">
                  <a:pos x="2620" y="4105"/>
                </a:cxn>
                <a:cxn ang="0">
                  <a:pos x="2889" y="3695"/>
                </a:cxn>
                <a:cxn ang="0">
                  <a:pos x="2889" y="3148"/>
                </a:cxn>
                <a:cxn ang="0">
                  <a:pos x="2889" y="2874"/>
                </a:cxn>
                <a:cxn ang="0">
                  <a:pos x="2553" y="3148"/>
                </a:cxn>
                <a:cxn ang="0">
                  <a:pos x="2082" y="3353"/>
                </a:cxn>
                <a:cxn ang="0">
                  <a:pos x="1478" y="3353"/>
                </a:cxn>
                <a:cxn ang="0">
                  <a:pos x="873" y="3080"/>
                </a:cxn>
                <a:cxn ang="0">
                  <a:pos x="470" y="2532"/>
                </a:cxn>
                <a:cxn ang="0">
                  <a:pos x="335" y="1780"/>
                </a:cxn>
                <a:cxn ang="0">
                  <a:pos x="335" y="1162"/>
                </a:cxn>
                <a:cxn ang="0">
                  <a:pos x="335" y="616"/>
                </a:cxn>
                <a:cxn ang="0">
                  <a:pos x="403" y="343"/>
                </a:cxn>
                <a:cxn ang="0">
                  <a:pos x="537" y="0"/>
                </a:cxn>
                <a:cxn ang="0">
                  <a:pos x="604" y="0"/>
                </a:cxn>
                <a:cxn ang="0">
                  <a:pos x="268" y="0"/>
                </a:cxn>
              </a:cxnLst>
              <a:rect l="0" t="0" r="r" b="b"/>
              <a:pathLst>
                <a:path w="2889" h="4379">
                  <a:moveTo>
                    <a:pt x="268" y="0"/>
                  </a:moveTo>
                  <a:lnTo>
                    <a:pt x="66" y="821"/>
                  </a:lnTo>
                  <a:lnTo>
                    <a:pt x="0" y="1712"/>
                  </a:lnTo>
                  <a:lnTo>
                    <a:pt x="66" y="2601"/>
                  </a:lnTo>
                  <a:lnTo>
                    <a:pt x="335" y="3353"/>
                  </a:lnTo>
                  <a:lnTo>
                    <a:pt x="941" y="4037"/>
                  </a:lnTo>
                  <a:lnTo>
                    <a:pt x="1478" y="4379"/>
                  </a:lnTo>
                  <a:lnTo>
                    <a:pt x="2082" y="4310"/>
                  </a:lnTo>
                  <a:lnTo>
                    <a:pt x="2620" y="4105"/>
                  </a:lnTo>
                  <a:lnTo>
                    <a:pt x="2889" y="3695"/>
                  </a:lnTo>
                  <a:lnTo>
                    <a:pt x="2889" y="3148"/>
                  </a:lnTo>
                  <a:lnTo>
                    <a:pt x="2889" y="2874"/>
                  </a:lnTo>
                  <a:lnTo>
                    <a:pt x="2553" y="3148"/>
                  </a:lnTo>
                  <a:lnTo>
                    <a:pt x="2082" y="3353"/>
                  </a:lnTo>
                  <a:lnTo>
                    <a:pt x="1478" y="3353"/>
                  </a:lnTo>
                  <a:lnTo>
                    <a:pt x="873" y="3080"/>
                  </a:lnTo>
                  <a:lnTo>
                    <a:pt x="470" y="2532"/>
                  </a:lnTo>
                  <a:lnTo>
                    <a:pt x="335" y="1780"/>
                  </a:lnTo>
                  <a:lnTo>
                    <a:pt x="335" y="1162"/>
                  </a:lnTo>
                  <a:lnTo>
                    <a:pt x="335" y="616"/>
                  </a:lnTo>
                  <a:lnTo>
                    <a:pt x="403" y="343"/>
                  </a:lnTo>
                  <a:lnTo>
                    <a:pt x="537" y="0"/>
                  </a:lnTo>
                  <a:lnTo>
                    <a:pt x="60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>
              <a:off x="3290888" y="1822450"/>
              <a:ext cx="1587" cy="322103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 flipH="1">
              <a:off x="2979738" y="4627563"/>
              <a:ext cx="3182937" cy="1587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3141663" y="3397250"/>
              <a:ext cx="1322387" cy="642938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50" y="2022"/>
                </a:cxn>
                <a:cxn ang="0">
                  <a:pos x="192" y="2025"/>
                </a:cxn>
                <a:cxn ang="0">
                  <a:pos x="413" y="2020"/>
                </a:cxn>
                <a:cxn ang="0">
                  <a:pos x="700" y="1999"/>
                </a:cxn>
                <a:cxn ang="0">
                  <a:pos x="862" y="1979"/>
                </a:cxn>
                <a:cxn ang="0">
                  <a:pos x="1037" y="1953"/>
                </a:cxn>
                <a:cxn ang="0">
                  <a:pos x="1222" y="1918"/>
                </a:cxn>
                <a:cxn ang="0">
                  <a:pos x="1414" y="1875"/>
                </a:cxn>
                <a:cxn ang="0">
                  <a:pos x="1611" y="1822"/>
                </a:cxn>
                <a:cxn ang="0">
                  <a:pos x="1813" y="1757"/>
                </a:cxn>
                <a:cxn ang="0">
                  <a:pos x="2018" y="1681"/>
                </a:cxn>
                <a:cxn ang="0">
                  <a:pos x="2224" y="1592"/>
                </a:cxn>
                <a:cxn ang="0">
                  <a:pos x="2445" y="1479"/>
                </a:cxn>
                <a:cxn ang="0">
                  <a:pos x="2656" y="1358"/>
                </a:cxn>
                <a:cxn ang="0">
                  <a:pos x="2853" y="1232"/>
                </a:cxn>
                <a:cxn ang="0">
                  <a:pos x="3039" y="1102"/>
                </a:cxn>
                <a:cxn ang="0">
                  <a:pos x="3212" y="969"/>
                </a:cxn>
                <a:cxn ang="0">
                  <a:pos x="3372" y="836"/>
                </a:cxn>
                <a:cxn ang="0">
                  <a:pos x="3518" y="706"/>
                </a:cxn>
                <a:cxn ang="0">
                  <a:pos x="3649" y="581"/>
                </a:cxn>
                <a:cxn ang="0">
                  <a:pos x="3871" y="352"/>
                </a:cxn>
                <a:cxn ang="0">
                  <a:pos x="4032" y="167"/>
                </a:cxn>
                <a:cxn ang="0">
                  <a:pos x="4130" y="44"/>
                </a:cxn>
                <a:cxn ang="0">
                  <a:pos x="4164" y="0"/>
                </a:cxn>
              </a:cxnLst>
              <a:rect l="0" t="0" r="r" b="b"/>
              <a:pathLst>
                <a:path w="4164" h="2025">
                  <a:moveTo>
                    <a:pt x="0" y="2020"/>
                  </a:moveTo>
                  <a:lnTo>
                    <a:pt x="50" y="2022"/>
                  </a:lnTo>
                  <a:lnTo>
                    <a:pt x="192" y="2025"/>
                  </a:lnTo>
                  <a:lnTo>
                    <a:pt x="413" y="2020"/>
                  </a:lnTo>
                  <a:lnTo>
                    <a:pt x="700" y="1999"/>
                  </a:lnTo>
                  <a:lnTo>
                    <a:pt x="862" y="1979"/>
                  </a:lnTo>
                  <a:lnTo>
                    <a:pt x="1037" y="1953"/>
                  </a:lnTo>
                  <a:lnTo>
                    <a:pt x="1222" y="1918"/>
                  </a:lnTo>
                  <a:lnTo>
                    <a:pt x="1414" y="1875"/>
                  </a:lnTo>
                  <a:lnTo>
                    <a:pt x="1611" y="1822"/>
                  </a:lnTo>
                  <a:lnTo>
                    <a:pt x="1813" y="1757"/>
                  </a:lnTo>
                  <a:lnTo>
                    <a:pt x="2018" y="1681"/>
                  </a:lnTo>
                  <a:lnTo>
                    <a:pt x="2224" y="1592"/>
                  </a:lnTo>
                  <a:lnTo>
                    <a:pt x="2445" y="1479"/>
                  </a:lnTo>
                  <a:lnTo>
                    <a:pt x="2656" y="1358"/>
                  </a:lnTo>
                  <a:lnTo>
                    <a:pt x="2853" y="1232"/>
                  </a:lnTo>
                  <a:lnTo>
                    <a:pt x="3039" y="1102"/>
                  </a:lnTo>
                  <a:lnTo>
                    <a:pt x="3212" y="969"/>
                  </a:lnTo>
                  <a:lnTo>
                    <a:pt x="3372" y="836"/>
                  </a:lnTo>
                  <a:lnTo>
                    <a:pt x="3518" y="706"/>
                  </a:lnTo>
                  <a:lnTo>
                    <a:pt x="3649" y="581"/>
                  </a:lnTo>
                  <a:lnTo>
                    <a:pt x="3871" y="352"/>
                  </a:lnTo>
                  <a:lnTo>
                    <a:pt x="4032" y="167"/>
                  </a:lnTo>
                  <a:lnTo>
                    <a:pt x="4130" y="44"/>
                  </a:lnTo>
                  <a:lnTo>
                    <a:pt x="4164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3886200" y="3506788"/>
              <a:ext cx="701675" cy="1270000"/>
            </a:xfrm>
            <a:custGeom>
              <a:avLst/>
              <a:gdLst/>
              <a:ahLst/>
              <a:cxnLst>
                <a:cxn ang="0">
                  <a:pos x="1" y="4000"/>
                </a:cxn>
                <a:cxn ang="0">
                  <a:pos x="0" y="3951"/>
                </a:cxn>
                <a:cxn ang="0">
                  <a:pos x="2" y="3816"/>
                </a:cxn>
                <a:cxn ang="0">
                  <a:pos x="15" y="3609"/>
                </a:cxn>
                <a:cxn ang="0">
                  <a:pos x="47" y="3339"/>
                </a:cxn>
                <a:cxn ang="0">
                  <a:pos x="103" y="3022"/>
                </a:cxn>
                <a:cxn ang="0">
                  <a:pos x="142" y="2850"/>
                </a:cxn>
                <a:cxn ang="0">
                  <a:pos x="190" y="2671"/>
                </a:cxn>
                <a:cxn ang="0">
                  <a:pos x="249" y="2486"/>
                </a:cxn>
                <a:cxn ang="0">
                  <a:pos x="317" y="2298"/>
                </a:cxn>
                <a:cxn ang="0">
                  <a:pos x="397" y="2109"/>
                </a:cxn>
                <a:cxn ang="0">
                  <a:pos x="490" y="1918"/>
                </a:cxn>
                <a:cxn ang="0">
                  <a:pos x="614" y="1695"/>
                </a:cxn>
                <a:cxn ang="0">
                  <a:pos x="747" y="1485"/>
                </a:cxn>
                <a:cxn ang="0">
                  <a:pos x="884" y="1287"/>
                </a:cxn>
                <a:cxn ang="0">
                  <a:pos x="1027" y="1103"/>
                </a:cxn>
                <a:cxn ang="0">
                  <a:pos x="1170" y="932"/>
                </a:cxn>
                <a:cxn ang="0">
                  <a:pos x="1312" y="774"/>
                </a:cxn>
                <a:cxn ang="0">
                  <a:pos x="1452" y="630"/>
                </a:cxn>
                <a:cxn ang="0">
                  <a:pos x="1586" y="501"/>
                </a:cxn>
                <a:cxn ang="0">
                  <a:pos x="1831" y="284"/>
                </a:cxn>
                <a:cxn ang="0">
                  <a:pos x="2027" y="127"/>
                </a:cxn>
                <a:cxn ang="0">
                  <a:pos x="2157" y="31"/>
                </a:cxn>
                <a:cxn ang="0">
                  <a:pos x="2206" y="0"/>
                </a:cxn>
              </a:cxnLst>
              <a:rect l="0" t="0" r="r" b="b"/>
              <a:pathLst>
                <a:path w="2206" h="4000">
                  <a:moveTo>
                    <a:pt x="1" y="4000"/>
                  </a:moveTo>
                  <a:lnTo>
                    <a:pt x="0" y="3951"/>
                  </a:lnTo>
                  <a:lnTo>
                    <a:pt x="2" y="3816"/>
                  </a:lnTo>
                  <a:lnTo>
                    <a:pt x="15" y="3609"/>
                  </a:lnTo>
                  <a:lnTo>
                    <a:pt x="47" y="3339"/>
                  </a:lnTo>
                  <a:lnTo>
                    <a:pt x="103" y="3022"/>
                  </a:lnTo>
                  <a:lnTo>
                    <a:pt x="142" y="2850"/>
                  </a:lnTo>
                  <a:lnTo>
                    <a:pt x="190" y="2671"/>
                  </a:lnTo>
                  <a:lnTo>
                    <a:pt x="249" y="2486"/>
                  </a:lnTo>
                  <a:lnTo>
                    <a:pt x="317" y="2298"/>
                  </a:lnTo>
                  <a:lnTo>
                    <a:pt x="397" y="2109"/>
                  </a:lnTo>
                  <a:lnTo>
                    <a:pt x="490" y="1918"/>
                  </a:lnTo>
                  <a:lnTo>
                    <a:pt x="614" y="1695"/>
                  </a:lnTo>
                  <a:lnTo>
                    <a:pt x="747" y="1485"/>
                  </a:lnTo>
                  <a:lnTo>
                    <a:pt x="884" y="1287"/>
                  </a:lnTo>
                  <a:lnTo>
                    <a:pt x="1027" y="1103"/>
                  </a:lnTo>
                  <a:lnTo>
                    <a:pt x="1170" y="932"/>
                  </a:lnTo>
                  <a:lnTo>
                    <a:pt x="1312" y="774"/>
                  </a:lnTo>
                  <a:lnTo>
                    <a:pt x="1452" y="630"/>
                  </a:lnTo>
                  <a:lnTo>
                    <a:pt x="1586" y="501"/>
                  </a:lnTo>
                  <a:lnTo>
                    <a:pt x="1831" y="284"/>
                  </a:lnTo>
                  <a:lnTo>
                    <a:pt x="2027" y="127"/>
                  </a:lnTo>
                  <a:lnTo>
                    <a:pt x="2157" y="31"/>
                  </a:lnTo>
                  <a:lnTo>
                    <a:pt x="2206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Oval 17"/>
            <p:cNvSpPr>
              <a:spLocks noChangeArrowheads="1"/>
            </p:cNvSpPr>
            <p:nvPr/>
          </p:nvSpPr>
          <p:spPr bwMode="auto">
            <a:xfrm>
              <a:off x="2209800" y="914400"/>
              <a:ext cx="4724400" cy="47244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</p:grpSp>
      <p:sp>
        <p:nvSpPr>
          <p:cNvPr id="66" name="Rectangle 19"/>
          <p:cNvSpPr>
            <a:spLocks noChangeArrowheads="1"/>
          </p:cNvSpPr>
          <p:nvPr/>
        </p:nvSpPr>
        <p:spPr bwMode="auto">
          <a:xfrm>
            <a:off x="357158" y="285728"/>
            <a:ext cx="271464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Ud fra idealformen </a:t>
            </a:r>
            <a:r>
              <a:rPr lang="da-DK" sz="1600" b="1" dirty="0" err="1" smtClean="0">
                <a:latin typeface="Trebuchet MS" pitchFamily="34" charset="0"/>
              </a:rPr>
              <a:t>udvik-lede</a:t>
            </a:r>
            <a:r>
              <a:rPr lang="da-DK" sz="1600" b="1" dirty="0" smtClean="0">
                <a:latin typeface="Trebuchet MS" pitchFamily="34" charset="0"/>
              </a:rPr>
              <a:t> de efterfølgende hovedgrupper sig.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Der </a:t>
            </a:r>
            <a:r>
              <a:rPr lang="da-DK" sz="1600" b="1" dirty="0">
                <a:latin typeface="Trebuchet MS" pitchFamily="34" charset="0"/>
              </a:rPr>
              <a:t>var åbenbart </a:t>
            </a:r>
            <a:r>
              <a:rPr lang="da-DK" sz="1600" b="1" dirty="0" err="1" smtClean="0">
                <a:latin typeface="Trebuchet MS" pitchFamily="34" charset="0"/>
              </a:rPr>
              <a:t>proble-mer</a:t>
            </a:r>
            <a:r>
              <a:rPr lang="da-DK" sz="1600" b="1" dirty="0" smtClean="0">
                <a:latin typeface="Trebuchet MS" pitchFamily="34" charset="0"/>
              </a:rPr>
              <a:t> </a:t>
            </a:r>
            <a:r>
              <a:rPr lang="da-DK" sz="1600" b="1" dirty="0">
                <a:latin typeface="Trebuchet MS" pitchFamily="34" charset="0"/>
              </a:rPr>
              <a:t>med </a:t>
            </a:r>
            <a:r>
              <a:rPr lang="da-DK" sz="1600" b="1" dirty="0" smtClean="0">
                <a:latin typeface="Trebuchet MS" pitchFamily="34" charset="0"/>
              </a:rPr>
              <a:t>trykningen af  </a:t>
            </a:r>
            <a:r>
              <a:rPr lang="da-DK" sz="1600" b="1" dirty="0">
                <a:latin typeface="Trebuchet MS" pitchFamily="34" charset="0"/>
              </a:rPr>
              <a:t>de tykke </a:t>
            </a:r>
            <a:r>
              <a:rPr lang="da-DK" sz="1600" b="1" dirty="0" smtClean="0">
                <a:latin typeface="Trebuchet MS" pitchFamily="34" charset="0"/>
              </a:rPr>
              <a:t>rammer.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Derfor er 2. Hoved-gruppe mere slank i formen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67" name="Rectangle 201"/>
          <p:cNvSpPr>
            <a:spLocks noChangeArrowheads="1"/>
          </p:cNvSpPr>
          <p:nvPr/>
        </p:nvSpPr>
        <p:spPr bwMode="auto">
          <a:xfrm>
            <a:off x="6500826" y="4572008"/>
            <a:ext cx="2357454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2. Hovedgruppe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1870-73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Hovedgruppen er </a:t>
            </a:r>
            <a:r>
              <a:rPr lang="da-DK" sz="1600" b="1" dirty="0" err="1" smtClean="0">
                <a:latin typeface="Trebuchet MS" pitchFamily="34" charset="0"/>
              </a:rPr>
              <a:t>an-vendt</a:t>
            </a:r>
            <a:r>
              <a:rPr lang="da-DK" sz="1600" b="1" dirty="0" smtClean="0">
                <a:latin typeface="Trebuchet MS" pitchFamily="34" charset="0"/>
              </a:rPr>
              <a:t> på de første skillingsmærker og nogle </a:t>
            </a:r>
            <a:r>
              <a:rPr lang="da-DK" sz="1600" b="1" dirty="0">
                <a:latin typeface="Trebuchet MS" pitchFamily="34" charset="0"/>
              </a:rPr>
              <a:t>få </a:t>
            </a:r>
            <a:r>
              <a:rPr lang="da-DK" sz="1600" b="1" dirty="0" smtClean="0">
                <a:latin typeface="Trebuchet MS" pitchFamily="34" charset="0"/>
              </a:rPr>
              <a:t>øremærker.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69" name="Rectangle 8"/>
          <p:cNvSpPr>
            <a:spLocks noChangeArrowheads="1"/>
          </p:cNvSpPr>
          <p:nvPr/>
        </p:nvSpPr>
        <p:spPr bwMode="auto">
          <a:xfrm>
            <a:off x="285720" y="4891643"/>
            <a:ext cx="220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da-DK" sz="1600" b="1" dirty="0" smtClean="0">
                <a:latin typeface="Trebuchet MS" pitchFamily="34" charset="0"/>
              </a:rPr>
              <a:t>2. Hovedgruppe </a:t>
            </a:r>
            <a:r>
              <a:rPr lang="da-DK" sz="1600" b="1" dirty="0" err="1" smtClean="0">
                <a:latin typeface="Trebuchet MS" pitchFamily="34" charset="0"/>
              </a:rPr>
              <a:t>op-træder</a:t>
            </a:r>
            <a:r>
              <a:rPr lang="da-DK" sz="1600" b="1" dirty="0" smtClean="0">
                <a:latin typeface="Trebuchet MS" pitchFamily="34" charset="0"/>
              </a:rPr>
              <a:t> kun </a:t>
            </a:r>
            <a:r>
              <a:rPr lang="da-DK" sz="1600" b="1" dirty="0" err="1" smtClean="0">
                <a:latin typeface="Trebuchet MS" pitchFamily="34" charset="0"/>
              </a:rPr>
              <a:t>lejlig-hedsvis</a:t>
            </a:r>
            <a:r>
              <a:rPr lang="da-DK" sz="1600" b="1" dirty="0" smtClean="0">
                <a:latin typeface="Trebuchet MS" pitchFamily="34" charset="0"/>
              </a:rPr>
              <a:t> </a:t>
            </a:r>
            <a:r>
              <a:rPr lang="da-DK" sz="1600" b="1" dirty="0">
                <a:latin typeface="Trebuchet MS" pitchFamily="34" charset="0"/>
              </a:rPr>
              <a:t>i de </a:t>
            </a:r>
            <a:r>
              <a:rPr lang="da-DK" sz="1600" b="1" dirty="0" smtClean="0">
                <a:latin typeface="Trebuchet MS" pitchFamily="34" charset="0"/>
              </a:rPr>
              <a:t>første </a:t>
            </a:r>
            <a:r>
              <a:rPr lang="da-DK" sz="1600" b="1" dirty="0">
                <a:latin typeface="Trebuchet MS" pitchFamily="34" charset="0"/>
              </a:rPr>
              <a:t>tofarvede tryk i de </a:t>
            </a:r>
            <a:r>
              <a:rPr lang="da-DK" sz="1600" b="1" dirty="0" smtClean="0">
                <a:latin typeface="Trebuchet MS" pitchFamily="34" charset="0"/>
              </a:rPr>
              <a:t>forskellige </a:t>
            </a:r>
            <a:r>
              <a:rPr lang="da-DK" sz="1600" b="1" dirty="0">
                <a:latin typeface="Trebuchet MS" pitchFamily="34" charset="0"/>
              </a:rPr>
              <a:t>værdier</a:t>
            </a:r>
            <a:r>
              <a:rPr lang="da-DK" sz="1600" b="1" dirty="0" smtClean="0">
                <a:latin typeface="Trebuchet MS" pitchFamily="34" charset="0"/>
              </a:rPr>
              <a:t>.</a:t>
            </a:r>
            <a:endParaRPr lang="da-DK" sz="1600" dirty="0">
              <a:latin typeface="Trebuchet MS" pitchFamily="34" charset="0"/>
            </a:endParaRPr>
          </a:p>
        </p:txBody>
      </p:sp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3857620" y="4643446"/>
            <a:ext cx="2357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Fjer hovedgruppe 1</a:t>
            </a:r>
            <a:endParaRPr lang="da-DK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cxnSp>
        <p:nvCxnSpPr>
          <p:cNvPr id="27" name="Lige forbindelse 26"/>
          <p:cNvCxnSpPr/>
          <p:nvPr/>
        </p:nvCxnSpPr>
        <p:spPr>
          <a:xfrm rot="16200000" flipV="1">
            <a:off x="3750463" y="4607727"/>
            <a:ext cx="214314" cy="1428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3. Hovedgruppe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" name="Gruppe 64"/>
          <p:cNvGrpSpPr/>
          <p:nvPr/>
        </p:nvGrpSpPr>
        <p:grpSpPr>
          <a:xfrm>
            <a:off x="2209800" y="914400"/>
            <a:ext cx="4724400" cy="4724400"/>
            <a:chOff x="2209800" y="914400"/>
            <a:chExt cx="4724400" cy="4724400"/>
          </a:xfrm>
        </p:grpSpPr>
        <p:sp>
          <p:nvSpPr>
            <p:cNvPr id="47" name="Freeform 22"/>
            <p:cNvSpPr>
              <a:spLocks/>
            </p:cNvSpPr>
            <p:nvPr/>
          </p:nvSpPr>
          <p:spPr bwMode="auto">
            <a:xfrm>
              <a:off x="3290888" y="3109913"/>
              <a:ext cx="1573212" cy="1520825"/>
            </a:xfrm>
            <a:custGeom>
              <a:avLst/>
              <a:gdLst/>
              <a:ahLst/>
              <a:cxnLst>
                <a:cxn ang="0">
                  <a:pos x="0" y="2900"/>
                </a:cxn>
                <a:cxn ang="0">
                  <a:pos x="468" y="2875"/>
                </a:cxn>
                <a:cxn ang="0">
                  <a:pos x="1114" y="2722"/>
                </a:cxn>
                <a:cxn ang="0">
                  <a:pos x="1672" y="2533"/>
                </a:cxn>
                <a:cxn ang="0">
                  <a:pos x="2192" y="2254"/>
                </a:cxn>
                <a:cxn ang="0">
                  <a:pos x="2635" y="1963"/>
                </a:cxn>
                <a:cxn ang="0">
                  <a:pos x="3167" y="1570"/>
                </a:cxn>
                <a:cxn ang="0">
                  <a:pos x="4751" y="51"/>
                </a:cxn>
                <a:cxn ang="0">
                  <a:pos x="4865" y="0"/>
                </a:cxn>
                <a:cxn ang="0">
                  <a:pos x="4941" y="25"/>
                </a:cxn>
                <a:cxn ang="0">
                  <a:pos x="4954" y="88"/>
                </a:cxn>
                <a:cxn ang="0">
                  <a:pos x="4853" y="240"/>
                </a:cxn>
                <a:cxn ang="0">
                  <a:pos x="3624" y="1532"/>
                </a:cxn>
                <a:cxn ang="0">
                  <a:pos x="3167" y="2039"/>
                </a:cxn>
                <a:cxn ang="0">
                  <a:pos x="2737" y="2558"/>
                </a:cxn>
                <a:cxn ang="0">
                  <a:pos x="2382" y="3128"/>
                </a:cxn>
                <a:cxn ang="0">
                  <a:pos x="2167" y="3623"/>
                </a:cxn>
                <a:cxn ang="0">
                  <a:pos x="2015" y="4078"/>
                </a:cxn>
                <a:cxn ang="0">
                  <a:pos x="1951" y="4458"/>
                </a:cxn>
                <a:cxn ang="0">
                  <a:pos x="1888" y="4775"/>
                </a:cxn>
                <a:cxn ang="0">
                  <a:pos x="0" y="4787"/>
                </a:cxn>
                <a:cxn ang="0">
                  <a:pos x="0" y="4787"/>
                </a:cxn>
                <a:cxn ang="0">
                  <a:pos x="0" y="2900"/>
                </a:cxn>
              </a:cxnLst>
              <a:rect l="0" t="0" r="r" b="b"/>
              <a:pathLst>
                <a:path w="4954" h="4787">
                  <a:moveTo>
                    <a:pt x="0" y="2900"/>
                  </a:moveTo>
                  <a:lnTo>
                    <a:pt x="468" y="2875"/>
                  </a:lnTo>
                  <a:lnTo>
                    <a:pt x="1114" y="2722"/>
                  </a:lnTo>
                  <a:lnTo>
                    <a:pt x="1672" y="2533"/>
                  </a:lnTo>
                  <a:lnTo>
                    <a:pt x="2192" y="2254"/>
                  </a:lnTo>
                  <a:lnTo>
                    <a:pt x="2635" y="1963"/>
                  </a:lnTo>
                  <a:lnTo>
                    <a:pt x="3167" y="1570"/>
                  </a:lnTo>
                  <a:lnTo>
                    <a:pt x="4751" y="51"/>
                  </a:lnTo>
                  <a:lnTo>
                    <a:pt x="4865" y="0"/>
                  </a:lnTo>
                  <a:lnTo>
                    <a:pt x="4941" y="25"/>
                  </a:lnTo>
                  <a:lnTo>
                    <a:pt x="4954" y="88"/>
                  </a:lnTo>
                  <a:lnTo>
                    <a:pt x="4853" y="240"/>
                  </a:lnTo>
                  <a:lnTo>
                    <a:pt x="3624" y="1532"/>
                  </a:lnTo>
                  <a:lnTo>
                    <a:pt x="3167" y="2039"/>
                  </a:lnTo>
                  <a:lnTo>
                    <a:pt x="2737" y="2558"/>
                  </a:lnTo>
                  <a:lnTo>
                    <a:pt x="2382" y="3128"/>
                  </a:lnTo>
                  <a:lnTo>
                    <a:pt x="2167" y="3623"/>
                  </a:lnTo>
                  <a:lnTo>
                    <a:pt x="2015" y="4078"/>
                  </a:lnTo>
                  <a:lnTo>
                    <a:pt x="1951" y="4458"/>
                  </a:lnTo>
                  <a:lnTo>
                    <a:pt x="1888" y="4775"/>
                  </a:lnTo>
                  <a:lnTo>
                    <a:pt x="0" y="4787"/>
                  </a:lnTo>
                  <a:lnTo>
                    <a:pt x="0" y="4787"/>
                  </a:lnTo>
                  <a:lnTo>
                    <a:pt x="0" y="2900"/>
                  </a:lnTo>
                  <a:close/>
                </a:path>
              </a:pathLst>
            </a:custGeom>
            <a:solidFill>
              <a:srgbClr val="808080"/>
            </a:solidFill>
            <a:ln w="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48" name="Freeform 24"/>
            <p:cNvSpPr>
              <a:spLocks/>
            </p:cNvSpPr>
            <p:nvPr/>
          </p:nvSpPr>
          <p:spPr bwMode="auto">
            <a:xfrm>
              <a:off x="3282950" y="3128963"/>
              <a:ext cx="1573213" cy="1520825"/>
            </a:xfrm>
            <a:custGeom>
              <a:avLst/>
              <a:gdLst/>
              <a:ahLst/>
              <a:cxnLst>
                <a:cxn ang="0">
                  <a:pos x="430" y="2905"/>
                </a:cxn>
                <a:cxn ang="0">
                  <a:pos x="469" y="2877"/>
                </a:cxn>
                <a:cxn ang="0">
                  <a:pos x="1115" y="2723"/>
                </a:cxn>
                <a:cxn ang="0">
                  <a:pos x="1674" y="2534"/>
                </a:cxn>
                <a:cxn ang="0">
                  <a:pos x="2193" y="2255"/>
                </a:cxn>
                <a:cxn ang="0">
                  <a:pos x="2637" y="1963"/>
                </a:cxn>
                <a:cxn ang="0">
                  <a:pos x="3169" y="1571"/>
                </a:cxn>
                <a:cxn ang="0">
                  <a:pos x="4753" y="51"/>
                </a:cxn>
                <a:cxn ang="0">
                  <a:pos x="4868" y="0"/>
                </a:cxn>
                <a:cxn ang="0">
                  <a:pos x="4944" y="25"/>
                </a:cxn>
                <a:cxn ang="0">
                  <a:pos x="4957" y="88"/>
                </a:cxn>
                <a:cxn ang="0">
                  <a:pos x="4856" y="240"/>
                </a:cxn>
                <a:cxn ang="0">
                  <a:pos x="3626" y="1532"/>
                </a:cxn>
                <a:cxn ang="0">
                  <a:pos x="3169" y="2039"/>
                </a:cxn>
                <a:cxn ang="0">
                  <a:pos x="2739" y="2559"/>
                </a:cxn>
                <a:cxn ang="0">
                  <a:pos x="2384" y="3130"/>
                </a:cxn>
                <a:cxn ang="0">
                  <a:pos x="2168" y="3624"/>
                </a:cxn>
                <a:cxn ang="0">
                  <a:pos x="2016" y="4080"/>
                </a:cxn>
                <a:cxn ang="0">
                  <a:pos x="1953" y="4460"/>
                </a:cxn>
                <a:cxn ang="0">
                  <a:pos x="1982" y="4436"/>
                </a:cxn>
                <a:cxn ang="0">
                  <a:pos x="0" y="4789"/>
                </a:cxn>
                <a:cxn ang="0">
                  <a:pos x="0" y="4789"/>
                </a:cxn>
                <a:cxn ang="0">
                  <a:pos x="430" y="2905"/>
                </a:cxn>
              </a:cxnLst>
              <a:rect l="0" t="0" r="r" b="b"/>
              <a:pathLst>
                <a:path w="4957" h="4789">
                  <a:moveTo>
                    <a:pt x="430" y="2905"/>
                  </a:moveTo>
                  <a:lnTo>
                    <a:pt x="469" y="2877"/>
                  </a:lnTo>
                  <a:lnTo>
                    <a:pt x="1115" y="2723"/>
                  </a:lnTo>
                  <a:lnTo>
                    <a:pt x="1674" y="2534"/>
                  </a:lnTo>
                  <a:lnTo>
                    <a:pt x="2193" y="2255"/>
                  </a:lnTo>
                  <a:lnTo>
                    <a:pt x="2637" y="1963"/>
                  </a:lnTo>
                  <a:lnTo>
                    <a:pt x="3169" y="1571"/>
                  </a:lnTo>
                  <a:lnTo>
                    <a:pt x="4753" y="51"/>
                  </a:lnTo>
                  <a:lnTo>
                    <a:pt x="4868" y="0"/>
                  </a:lnTo>
                  <a:lnTo>
                    <a:pt x="4944" y="25"/>
                  </a:lnTo>
                  <a:lnTo>
                    <a:pt x="4957" y="88"/>
                  </a:lnTo>
                  <a:lnTo>
                    <a:pt x="4856" y="240"/>
                  </a:lnTo>
                  <a:lnTo>
                    <a:pt x="3626" y="1532"/>
                  </a:lnTo>
                  <a:lnTo>
                    <a:pt x="3169" y="2039"/>
                  </a:lnTo>
                  <a:lnTo>
                    <a:pt x="2739" y="2559"/>
                  </a:lnTo>
                  <a:lnTo>
                    <a:pt x="2384" y="3130"/>
                  </a:lnTo>
                  <a:lnTo>
                    <a:pt x="2168" y="3624"/>
                  </a:lnTo>
                  <a:lnTo>
                    <a:pt x="2016" y="4080"/>
                  </a:lnTo>
                  <a:lnTo>
                    <a:pt x="1953" y="4460"/>
                  </a:lnTo>
                  <a:lnTo>
                    <a:pt x="1982" y="4436"/>
                  </a:lnTo>
                  <a:lnTo>
                    <a:pt x="0" y="4789"/>
                  </a:lnTo>
                  <a:lnTo>
                    <a:pt x="0" y="4789"/>
                  </a:lnTo>
                  <a:lnTo>
                    <a:pt x="430" y="2905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49" name="Freeform 5"/>
            <p:cNvSpPr>
              <a:spLocks noChangeAspect="1"/>
            </p:cNvSpPr>
            <p:nvPr/>
          </p:nvSpPr>
          <p:spPr bwMode="auto">
            <a:xfrm rot="10797209">
              <a:off x="2895600" y="3429000"/>
              <a:ext cx="3500438" cy="21637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4672013" y="1957388"/>
              <a:ext cx="1279525" cy="1303337"/>
            </a:xfrm>
            <a:custGeom>
              <a:avLst/>
              <a:gdLst/>
              <a:ahLst/>
              <a:cxnLst>
                <a:cxn ang="0">
                  <a:pos x="4029" y="0"/>
                </a:cxn>
                <a:cxn ang="0">
                  <a:pos x="3156" y="820"/>
                </a:cxn>
                <a:cxn ang="0">
                  <a:pos x="2417" y="1369"/>
                </a:cxn>
                <a:cxn ang="0">
                  <a:pos x="1544" y="1916"/>
                </a:cxn>
                <a:cxn ang="0">
                  <a:pos x="940" y="2121"/>
                </a:cxn>
                <a:cxn ang="0">
                  <a:pos x="469" y="2121"/>
                </a:cxn>
                <a:cxn ang="0">
                  <a:pos x="133" y="2121"/>
                </a:cxn>
                <a:cxn ang="0">
                  <a:pos x="0" y="2394"/>
                </a:cxn>
                <a:cxn ang="0">
                  <a:pos x="0" y="2942"/>
                </a:cxn>
                <a:cxn ang="0">
                  <a:pos x="335" y="3420"/>
                </a:cxn>
                <a:cxn ang="0">
                  <a:pos x="738" y="3763"/>
                </a:cxn>
                <a:cxn ang="0">
                  <a:pos x="1007" y="3899"/>
                </a:cxn>
                <a:cxn ang="0">
                  <a:pos x="1477" y="4104"/>
                </a:cxn>
                <a:cxn ang="0">
                  <a:pos x="2148" y="4036"/>
                </a:cxn>
                <a:cxn ang="0">
                  <a:pos x="2148" y="3283"/>
                </a:cxn>
                <a:cxn ang="0">
                  <a:pos x="2350" y="2599"/>
                </a:cxn>
                <a:cxn ang="0">
                  <a:pos x="2619" y="1985"/>
                </a:cxn>
                <a:cxn ang="0">
                  <a:pos x="3089" y="1301"/>
                </a:cxn>
                <a:cxn ang="0">
                  <a:pos x="3492" y="751"/>
                </a:cxn>
                <a:cxn ang="0">
                  <a:pos x="3962" y="341"/>
                </a:cxn>
                <a:cxn ang="0">
                  <a:pos x="3962" y="341"/>
                </a:cxn>
                <a:cxn ang="0">
                  <a:pos x="4029" y="0"/>
                </a:cxn>
              </a:cxnLst>
              <a:rect l="0" t="0" r="r" b="b"/>
              <a:pathLst>
                <a:path w="4029" h="4104">
                  <a:moveTo>
                    <a:pt x="4029" y="0"/>
                  </a:moveTo>
                  <a:lnTo>
                    <a:pt x="3156" y="820"/>
                  </a:lnTo>
                  <a:lnTo>
                    <a:pt x="2417" y="1369"/>
                  </a:lnTo>
                  <a:lnTo>
                    <a:pt x="1544" y="1916"/>
                  </a:lnTo>
                  <a:lnTo>
                    <a:pt x="940" y="2121"/>
                  </a:lnTo>
                  <a:lnTo>
                    <a:pt x="469" y="2121"/>
                  </a:lnTo>
                  <a:lnTo>
                    <a:pt x="133" y="2121"/>
                  </a:lnTo>
                  <a:lnTo>
                    <a:pt x="0" y="2394"/>
                  </a:lnTo>
                  <a:lnTo>
                    <a:pt x="0" y="2942"/>
                  </a:lnTo>
                  <a:lnTo>
                    <a:pt x="335" y="3420"/>
                  </a:lnTo>
                  <a:lnTo>
                    <a:pt x="738" y="3763"/>
                  </a:lnTo>
                  <a:lnTo>
                    <a:pt x="1007" y="3899"/>
                  </a:lnTo>
                  <a:lnTo>
                    <a:pt x="1477" y="4104"/>
                  </a:lnTo>
                  <a:lnTo>
                    <a:pt x="2148" y="4036"/>
                  </a:lnTo>
                  <a:lnTo>
                    <a:pt x="2148" y="3283"/>
                  </a:lnTo>
                  <a:lnTo>
                    <a:pt x="2350" y="2599"/>
                  </a:lnTo>
                  <a:lnTo>
                    <a:pt x="2619" y="1985"/>
                  </a:lnTo>
                  <a:lnTo>
                    <a:pt x="3089" y="1301"/>
                  </a:lnTo>
                  <a:lnTo>
                    <a:pt x="3492" y="751"/>
                  </a:lnTo>
                  <a:lnTo>
                    <a:pt x="3962" y="341"/>
                  </a:lnTo>
                  <a:lnTo>
                    <a:pt x="3962" y="341"/>
                  </a:lnTo>
                  <a:lnTo>
                    <a:pt x="4029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2" name="Freeform 8"/>
            <p:cNvSpPr>
              <a:spLocks/>
            </p:cNvSpPr>
            <p:nvPr/>
          </p:nvSpPr>
          <p:spPr bwMode="auto">
            <a:xfrm>
              <a:off x="3286125" y="1955800"/>
              <a:ext cx="1365250" cy="847725"/>
            </a:xfrm>
            <a:custGeom>
              <a:avLst/>
              <a:gdLst/>
              <a:ahLst/>
              <a:cxnLst>
                <a:cxn ang="0">
                  <a:pos x="4300" y="2396"/>
                </a:cxn>
                <a:cxn ang="0">
                  <a:pos x="3427" y="2396"/>
                </a:cxn>
                <a:cxn ang="0">
                  <a:pos x="2419" y="2191"/>
                </a:cxn>
                <a:cxn ang="0">
                  <a:pos x="1680" y="1985"/>
                </a:cxn>
                <a:cxn ang="0">
                  <a:pos x="1344" y="1575"/>
                </a:cxn>
                <a:cxn ang="0">
                  <a:pos x="1142" y="1097"/>
                </a:cxn>
                <a:cxn ang="0">
                  <a:pos x="1142" y="752"/>
                </a:cxn>
                <a:cxn ang="0">
                  <a:pos x="1142" y="205"/>
                </a:cxn>
                <a:cxn ang="0">
                  <a:pos x="673" y="0"/>
                </a:cxn>
                <a:cxn ang="0">
                  <a:pos x="336" y="273"/>
                </a:cxn>
                <a:cxn ang="0">
                  <a:pos x="0" y="752"/>
                </a:cxn>
                <a:cxn ang="0">
                  <a:pos x="135" y="1712"/>
                </a:cxn>
                <a:cxn ang="0">
                  <a:pos x="605" y="2191"/>
                </a:cxn>
                <a:cxn ang="0">
                  <a:pos x="1479" y="2464"/>
                </a:cxn>
                <a:cxn ang="0">
                  <a:pos x="2284" y="2601"/>
                </a:cxn>
                <a:cxn ang="0">
                  <a:pos x="3292" y="2669"/>
                </a:cxn>
                <a:cxn ang="0">
                  <a:pos x="4233" y="2532"/>
                </a:cxn>
                <a:cxn ang="0">
                  <a:pos x="4233" y="2532"/>
                </a:cxn>
                <a:cxn ang="0">
                  <a:pos x="4300" y="2396"/>
                </a:cxn>
              </a:cxnLst>
              <a:rect l="0" t="0" r="r" b="b"/>
              <a:pathLst>
                <a:path w="4300" h="2669">
                  <a:moveTo>
                    <a:pt x="4300" y="2396"/>
                  </a:moveTo>
                  <a:lnTo>
                    <a:pt x="3427" y="2396"/>
                  </a:lnTo>
                  <a:lnTo>
                    <a:pt x="2419" y="2191"/>
                  </a:lnTo>
                  <a:lnTo>
                    <a:pt x="1680" y="1985"/>
                  </a:lnTo>
                  <a:lnTo>
                    <a:pt x="1344" y="1575"/>
                  </a:lnTo>
                  <a:lnTo>
                    <a:pt x="1142" y="1097"/>
                  </a:lnTo>
                  <a:lnTo>
                    <a:pt x="1142" y="752"/>
                  </a:lnTo>
                  <a:lnTo>
                    <a:pt x="1142" y="205"/>
                  </a:lnTo>
                  <a:lnTo>
                    <a:pt x="673" y="0"/>
                  </a:lnTo>
                  <a:lnTo>
                    <a:pt x="336" y="273"/>
                  </a:lnTo>
                  <a:lnTo>
                    <a:pt x="0" y="752"/>
                  </a:lnTo>
                  <a:lnTo>
                    <a:pt x="135" y="1712"/>
                  </a:lnTo>
                  <a:lnTo>
                    <a:pt x="605" y="2191"/>
                  </a:lnTo>
                  <a:lnTo>
                    <a:pt x="1479" y="2464"/>
                  </a:lnTo>
                  <a:lnTo>
                    <a:pt x="2284" y="2601"/>
                  </a:lnTo>
                  <a:lnTo>
                    <a:pt x="3292" y="2669"/>
                  </a:lnTo>
                  <a:lnTo>
                    <a:pt x="4233" y="2532"/>
                  </a:lnTo>
                  <a:lnTo>
                    <a:pt x="4233" y="2532"/>
                  </a:lnTo>
                  <a:lnTo>
                    <a:pt x="4300" y="2396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3" name="Freeform 9"/>
            <p:cNvSpPr>
              <a:spLocks/>
            </p:cNvSpPr>
            <p:nvPr/>
          </p:nvSpPr>
          <p:spPr bwMode="auto">
            <a:xfrm>
              <a:off x="3371850" y="2868613"/>
              <a:ext cx="1408113" cy="650875"/>
            </a:xfrm>
            <a:custGeom>
              <a:avLst/>
              <a:gdLst/>
              <a:ahLst/>
              <a:cxnLst>
                <a:cxn ang="0">
                  <a:pos x="4165" y="343"/>
                </a:cxn>
                <a:cxn ang="0">
                  <a:pos x="3157" y="958"/>
                </a:cxn>
                <a:cxn ang="0">
                  <a:pos x="2552" y="1232"/>
                </a:cxn>
                <a:cxn ang="0">
                  <a:pos x="1948" y="1300"/>
                </a:cxn>
                <a:cxn ang="0">
                  <a:pos x="1411" y="1300"/>
                </a:cxn>
                <a:cxn ang="0">
                  <a:pos x="940" y="1164"/>
                </a:cxn>
                <a:cxn ang="0">
                  <a:pos x="739" y="889"/>
                </a:cxn>
                <a:cxn ang="0">
                  <a:pos x="739" y="548"/>
                </a:cxn>
                <a:cxn ang="0">
                  <a:pos x="940" y="411"/>
                </a:cxn>
                <a:cxn ang="0">
                  <a:pos x="940" y="205"/>
                </a:cxn>
                <a:cxn ang="0">
                  <a:pos x="806" y="69"/>
                </a:cxn>
                <a:cxn ang="0">
                  <a:pos x="671" y="0"/>
                </a:cxn>
                <a:cxn ang="0">
                  <a:pos x="269" y="343"/>
                </a:cxn>
                <a:cxn ang="0">
                  <a:pos x="0" y="821"/>
                </a:cxn>
                <a:cxn ang="0">
                  <a:pos x="0" y="1437"/>
                </a:cxn>
                <a:cxn ang="0">
                  <a:pos x="336" y="1847"/>
                </a:cxn>
                <a:cxn ang="0">
                  <a:pos x="940" y="2052"/>
                </a:cxn>
                <a:cxn ang="0">
                  <a:pos x="1679" y="1915"/>
                </a:cxn>
                <a:cxn ang="0">
                  <a:pos x="2284" y="1778"/>
                </a:cxn>
                <a:cxn ang="0">
                  <a:pos x="2619" y="1573"/>
                </a:cxn>
                <a:cxn ang="0">
                  <a:pos x="3292" y="1232"/>
                </a:cxn>
                <a:cxn ang="0">
                  <a:pos x="4433" y="343"/>
                </a:cxn>
                <a:cxn ang="0">
                  <a:pos x="4433" y="343"/>
                </a:cxn>
                <a:cxn ang="0">
                  <a:pos x="4165" y="343"/>
                </a:cxn>
              </a:cxnLst>
              <a:rect l="0" t="0" r="r" b="b"/>
              <a:pathLst>
                <a:path w="4433" h="2052">
                  <a:moveTo>
                    <a:pt x="4165" y="343"/>
                  </a:moveTo>
                  <a:lnTo>
                    <a:pt x="3157" y="958"/>
                  </a:lnTo>
                  <a:lnTo>
                    <a:pt x="2552" y="1232"/>
                  </a:lnTo>
                  <a:lnTo>
                    <a:pt x="1948" y="1300"/>
                  </a:lnTo>
                  <a:lnTo>
                    <a:pt x="1411" y="1300"/>
                  </a:lnTo>
                  <a:lnTo>
                    <a:pt x="940" y="1164"/>
                  </a:lnTo>
                  <a:lnTo>
                    <a:pt x="739" y="889"/>
                  </a:lnTo>
                  <a:lnTo>
                    <a:pt x="739" y="548"/>
                  </a:lnTo>
                  <a:lnTo>
                    <a:pt x="940" y="411"/>
                  </a:lnTo>
                  <a:lnTo>
                    <a:pt x="940" y="205"/>
                  </a:lnTo>
                  <a:lnTo>
                    <a:pt x="806" y="69"/>
                  </a:lnTo>
                  <a:lnTo>
                    <a:pt x="671" y="0"/>
                  </a:lnTo>
                  <a:lnTo>
                    <a:pt x="269" y="343"/>
                  </a:lnTo>
                  <a:lnTo>
                    <a:pt x="0" y="821"/>
                  </a:lnTo>
                  <a:lnTo>
                    <a:pt x="0" y="1437"/>
                  </a:lnTo>
                  <a:lnTo>
                    <a:pt x="336" y="1847"/>
                  </a:lnTo>
                  <a:lnTo>
                    <a:pt x="940" y="2052"/>
                  </a:lnTo>
                  <a:lnTo>
                    <a:pt x="1679" y="1915"/>
                  </a:lnTo>
                  <a:lnTo>
                    <a:pt x="2284" y="1778"/>
                  </a:lnTo>
                  <a:lnTo>
                    <a:pt x="2619" y="1573"/>
                  </a:lnTo>
                  <a:lnTo>
                    <a:pt x="3292" y="1232"/>
                  </a:lnTo>
                  <a:lnTo>
                    <a:pt x="4433" y="343"/>
                  </a:lnTo>
                  <a:lnTo>
                    <a:pt x="4433" y="343"/>
                  </a:lnTo>
                  <a:lnTo>
                    <a:pt x="4165" y="34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4" name="Freeform 10"/>
            <p:cNvSpPr>
              <a:spLocks/>
            </p:cNvSpPr>
            <p:nvPr/>
          </p:nvSpPr>
          <p:spPr bwMode="auto">
            <a:xfrm>
              <a:off x="4481513" y="3236913"/>
              <a:ext cx="660400" cy="1368425"/>
            </a:xfrm>
            <a:custGeom>
              <a:avLst/>
              <a:gdLst/>
              <a:ahLst/>
              <a:cxnLst>
                <a:cxn ang="0">
                  <a:pos x="1613" y="0"/>
                </a:cxn>
                <a:cxn ang="0">
                  <a:pos x="1142" y="480"/>
                </a:cxn>
                <a:cxn ang="0">
                  <a:pos x="336" y="1644"/>
                </a:cxn>
                <a:cxn ang="0">
                  <a:pos x="67" y="2328"/>
                </a:cxn>
                <a:cxn ang="0">
                  <a:pos x="0" y="3353"/>
                </a:cxn>
                <a:cxn ang="0">
                  <a:pos x="201" y="3901"/>
                </a:cxn>
                <a:cxn ang="0">
                  <a:pos x="403" y="4174"/>
                </a:cxn>
                <a:cxn ang="0">
                  <a:pos x="1007" y="4310"/>
                </a:cxn>
                <a:cxn ang="0">
                  <a:pos x="1680" y="4242"/>
                </a:cxn>
                <a:cxn ang="0">
                  <a:pos x="1948" y="3901"/>
                </a:cxn>
                <a:cxn ang="0">
                  <a:pos x="2082" y="3353"/>
                </a:cxn>
                <a:cxn ang="0">
                  <a:pos x="1948" y="3285"/>
                </a:cxn>
                <a:cxn ang="0">
                  <a:pos x="1613" y="3490"/>
                </a:cxn>
                <a:cxn ang="0">
                  <a:pos x="1007" y="3558"/>
                </a:cxn>
                <a:cxn ang="0">
                  <a:pos x="605" y="3217"/>
                </a:cxn>
                <a:cxn ang="0">
                  <a:pos x="605" y="2533"/>
                </a:cxn>
                <a:cxn ang="0">
                  <a:pos x="605" y="1918"/>
                </a:cxn>
                <a:cxn ang="0">
                  <a:pos x="874" y="1300"/>
                </a:cxn>
                <a:cxn ang="0">
                  <a:pos x="1344" y="616"/>
                </a:cxn>
                <a:cxn ang="0">
                  <a:pos x="1680" y="69"/>
                </a:cxn>
                <a:cxn ang="0">
                  <a:pos x="1680" y="69"/>
                </a:cxn>
                <a:cxn ang="0">
                  <a:pos x="1613" y="0"/>
                </a:cxn>
              </a:cxnLst>
              <a:rect l="0" t="0" r="r" b="b"/>
              <a:pathLst>
                <a:path w="2082" h="4310">
                  <a:moveTo>
                    <a:pt x="1613" y="0"/>
                  </a:moveTo>
                  <a:lnTo>
                    <a:pt x="1142" y="480"/>
                  </a:lnTo>
                  <a:lnTo>
                    <a:pt x="336" y="1644"/>
                  </a:lnTo>
                  <a:lnTo>
                    <a:pt x="67" y="2328"/>
                  </a:lnTo>
                  <a:lnTo>
                    <a:pt x="0" y="3353"/>
                  </a:lnTo>
                  <a:lnTo>
                    <a:pt x="201" y="3901"/>
                  </a:lnTo>
                  <a:lnTo>
                    <a:pt x="403" y="4174"/>
                  </a:lnTo>
                  <a:lnTo>
                    <a:pt x="1007" y="4310"/>
                  </a:lnTo>
                  <a:lnTo>
                    <a:pt x="1680" y="4242"/>
                  </a:lnTo>
                  <a:lnTo>
                    <a:pt x="1948" y="3901"/>
                  </a:lnTo>
                  <a:lnTo>
                    <a:pt x="2082" y="3353"/>
                  </a:lnTo>
                  <a:lnTo>
                    <a:pt x="1948" y="3285"/>
                  </a:lnTo>
                  <a:lnTo>
                    <a:pt x="1613" y="3490"/>
                  </a:lnTo>
                  <a:lnTo>
                    <a:pt x="1007" y="3558"/>
                  </a:lnTo>
                  <a:lnTo>
                    <a:pt x="605" y="3217"/>
                  </a:lnTo>
                  <a:lnTo>
                    <a:pt x="605" y="2533"/>
                  </a:lnTo>
                  <a:lnTo>
                    <a:pt x="605" y="1918"/>
                  </a:lnTo>
                  <a:lnTo>
                    <a:pt x="874" y="1300"/>
                  </a:lnTo>
                  <a:lnTo>
                    <a:pt x="1344" y="616"/>
                  </a:lnTo>
                  <a:lnTo>
                    <a:pt x="1680" y="69"/>
                  </a:lnTo>
                  <a:lnTo>
                    <a:pt x="1680" y="69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5" name="Freeform 11"/>
            <p:cNvSpPr>
              <a:spLocks/>
            </p:cNvSpPr>
            <p:nvPr/>
          </p:nvSpPr>
          <p:spPr bwMode="auto">
            <a:xfrm>
              <a:off x="5121275" y="3236913"/>
              <a:ext cx="917575" cy="1390650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66" y="821"/>
                </a:cxn>
                <a:cxn ang="0">
                  <a:pos x="0" y="1712"/>
                </a:cxn>
                <a:cxn ang="0">
                  <a:pos x="66" y="2601"/>
                </a:cxn>
                <a:cxn ang="0">
                  <a:pos x="335" y="3353"/>
                </a:cxn>
                <a:cxn ang="0">
                  <a:pos x="941" y="4037"/>
                </a:cxn>
                <a:cxn ang="0">
                  <a:pos x="1478" y="4379"/>
                </a:cxn>
                <a:cxn ang="0">
                  <a:pos x="2082" y="4310"/>
                </a:cxn>
                <a:cxn ang="0">
                  <a:pos x="2620" y="4105"/>
                </a:cxn>
                <a:cxn ang="0">
                  <a:pos x="2889" y="3695"/>
                </a:cxn>
                <a:cxn ang="0">
                  <a:pos x="2889" y="3148"/>
                </a:cxn>
                <a:cxn ang="0">
                  <a:pos x="2889" y="2874"/>
                </a:cxn>
                <a:cxn ang="0">
                  <a:pos x="2553" y="3148"/>
                </a:cxn>
                <a:cxn ang="0">
                  <a:pos x="2082" y="3353"/>
                </a:cxn>
                <a:cxn ang="0">
                  <a:pos x="1478" y="3353"/>
                </a:cxn>
                <a:cxn ang="0">
                  <a:pos x="873" y="3080"/>
                </a:cxn>
                <a:cxn ang="0">
                  <a:pos x="470" y="2532"/>
                </a:cxn>
                <a:cxn ang="0">
                  <a:pos x="335" y="1780"/>
                </a:cxn>
                <a:cxn ang="0">
                  <a:pos x="335" y="1162"/>
                </a:cxn>
                <a:cxn ang="0">
                  <a:pos x="335" y="616"/>
                </a:cxn>
                <a:cxn ang="0">
                  <a:pos x="403" y="343"/>
                </a:cxn>
                <a:cxn ang="0">
                  <a:pos x="537" y="0"/>
                </a:cxn>
                <a:cxn ang="0">
                  <a:pos x="604" y="0"/>
                </a:cxn>
                <a:cxn ang="0">
                  <a:pos x="268" y="0"/>
                </a:cxn>
              </a:cxnLst>
              <a:rect l="0" t="0" r="r" b="b"/>
              <a:pathLst>
                <a:path w="2889" h="4379">
                  <a:moveTo>
                    <a:pt x="268" y="0"/>
                  </a:moveTo>
                  <a:lnTo>
                    <a:pt x="66" y="821"/>
                  </a:lnTo>
                  <a:lnTo>
                    <a:pt x="0" y="1712"/>
                  </a:lnTo>
                  <a:lnTo>
                    <a:pt x="66" y="2601"/>
                  </a:lnTo>
                  <a:lnTo>
                    <a:pt x="335" y="3353"/>
                  </a:lnTo>
                  <a:lnTo>
                    <a:pt x="941" y="4037"/>
                  </a:lnTo>
                  <a:lnTo>
                    <a:pt x="1478" y="4379"/>
                  </a:lnTo>
                  <a:lnTo>
                    <a:pt x="2082" y="4310"/>
                  </a:lnTo>
                  <a:lnTo>
                    <a:pt x="2620" y="4105"/>
                  </a:lnTo>
                  <a:lnTo>
                    <a:pt x="2889" y="3695"/>
                  </a:lnTo>
                  <a:lnTo>
                    <a:pt x="2889" y="3148"/>
                  </a:lnTo>
                  <a:lnTo>
                    <a:pt x="2889" y="2874"/>
                  </a:lnTo>
                  <a:lnTo>
                    <a:pt x="2553" y="3148"/>
                  </a:lnTo>
                  <a:lnTo>
                    <a:pt x="2082" y="3353"/>
                  </a:lnTo>
                  <a:lnTo>
                    <a:pt x="1478" y="3353"/>
                  </a:lnTo>
                  <a:lnTo>
                    <a:pt x="873" y="3080"/>
                  </a:lnTo>
                  <a:lnTo>
                    <a:pt x="470" y="2532"/>
                  </a:lnTo>
                  <a:lnTo>
                    <a:pt x="335" y="1780"/>
                  </a:lnTo>
                  <a:lnTo>
                    <a:pt x="335" y="1162"/>
                  </a:lnTo>
                  <a:lnTo>
                    <a:pt x="335" y="616"/>
                  </a:lnTo>
                  <a:lnTo>
                    <a:pt x="403" y="343"/>
                  </a:lnTo>
                  <a:lnTo>
                    <a:pt x="537" y="0"/>
                  </a:lnTo>
                  <a:lnTo>
                    <a:pt x="60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>
              <a:off x="3290888" y="1822450"/>
              <a:ext cx="1587" cy="322103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 flipH="1">
              <a:off x="2979738" y="4627563"/>
              <a:ext cx="3182937" cy="1587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8" name="Freeform 14"/>
            <p:cNvSpPr>
              <a:spLocks/>
            </p:cNvSpPr>
            <p:nvPr/>
          </p:nvSpPr>
          <p:spPr bwMode="auto">
            <a:xfrm>
              <a:off x="3141663" y="3397250"/>
              <a:ext cx="1322387" cy="642938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50" y="2022"/>
                </a:cxn>
                <a:cxn ang="0">
                  <a:pos x="192" y="2025"/>
                </a:cxn>
                <a:cxn ang="0">
                  <a:pos x="413" y="2020"/>
                </a:cxn>
                <a:cxn ang="0">
                  <a:pos x="700" y="1999"/>
                </a:cxn>
                <a:cxn ang="0">
                  <a:pos x="862" y="1979"/>
                </a:cxn>
                <a:cxn ang="0">
                  <a:pos x="1037" y="1953"/>
                </a:cxn>
                <a:cxn ang="0">
                  <a:pos x="1222" y="1918"/>
                </a:cxn>
                <a:cxn ang="0">
                  <a:pos x="1414" y="1875"/>
                </a:cxn>
                <a:cxn ang="0">
                  <a:pos x="1611" y="1822"/>
                </a:cxn>
                <a:cxn ang="0">
                  <a:pos x="1813" y="1757"/>
                </a:cxn>
                <a:cxn ang="0">
                  <a:pos x="2018" y="1681"/>
                </a:cxn>
                <a:cxn ang="0">
                  <a:pos x="2224" y="1592"/>
                </a:cxn>
                <a:cxn ang="0">
                  <a:pos x="2445" y="1479"/>
                </a:cxn>
                <a:cxn ang="0">
                  <a:pos x="2656" y="1358"/>
                </a:cxn>
                <a:cxn ang="0">
                  <a:pos x="2853" y="1232"/>
                </a:cxn>
                <a:cxn ang="0">
                  <a:pos x="3039" y="1102"/>
                </a:cxn>
                <a:cxn ang="0">
                  <a:pos x="3212" y="969"/>
                </a:cxn>
                <a:cxn ang="0">
                  <a:pos x="3372" y="836"/>
                </a:cxn>
                <a:cxn ang="0">
                  <a:pos x="3518" y="706"/>
                </a:cxn>
                <a:cxn ang="0">
                  <a:pos x="3649" y="581"/>
                </a:cxn>
                <a:cxn ang="0">
                  <a:pos x="3871" y="352"/>
                </a:cxn>
                <a:cxn ang="0">
                  <a:pos x="4032" y="167"/>
                </a:cxn>
                <a:cxn ang="0">
                  <a:pos x="4130" y="44"/>
                </a:cxn>
                <a:cxn ang="0">
                  <a:pos x="4164" y="0"/>
                </a:cxn>
              </a:cxnLst>
              <a:rect l="0" t="0" r="r" b="b"/>
              <a:pathLst>
                <a:path w="4164" h="2025">
                  <a:moveTo>
                    <a:pt x="0" y="2020"/>
                  </a:moveTo>
                  <a:lnTo>
                    <a:pt x="50" y="2022"/>
                  </a:lnTo>
                  <a:lnTo>
                    <a:pt x="192" y="2025"/>
                  </a:lnTo>
                  <a:lnTo>
                    <a:pt x="413" y="2020"/>
                  </a:lnTo>
                  <a:lnTo>
                    <a:pt x="700" y="1999"/>
                  </a:lnTo>
                  <a:lnTo>
                    <a:pt x="862" y="1979"/>
                  </a:lnTo>
                  <a:lnTo>
                    <a:pt x="1037" y="1953"/>
                  </a:lnTo>
                  <a:lnTo>
                    <a:pt x="1222" y="1918"/>
                  </a:lnTo>
                  <a:lnTo>
                    <a:pt x="1414" y="1875"/>
                  </a:lnTo>
                  <a:lnTo>
                    <a:pt x="1611" y="1822"/>
                  </a:lnTo>
                  <a:lnTo>
                    <a:pt x="1813" y="1757"/>
                  </a:lnTo>
                  <a:lnTo>
                    <a:pt x="2018" y="1681"/>
                  </a:lnTo>
                  <a:lnTo>
                    <a:pt x="2224" y="1592"/>
                  </a:lnTo>
                  <a:lnTo>
                    <a:pt x="2445" y="1479"/>
                  </a:lnTo>
                  <a:lnTo>
                    <a:pt x="2656" y="1358"/>
                  </a:lnTo>
                  <a:lnTo>
                    <a:pt x="2853" y="1232"/>
                  </a:lnTo>
                  <a:lnTo>
                    <a:pt x="3039" y="1102"/>
                  </a:lnTo>
                  <a:lnTo>
                    <a:pt x="3212" y="969"/>
                  </a:lnTo>
                  <a:lnTo>
                    <a:pt x="3372" y="836"/>
                  </a:lnTo>
                  <a:lnTo>
                    <a:pt x="3518" y="706"/>
                  </a:lnTo>
                  <a:lnTo>
                    <a:pt x="3649" y="581"/>
                  </a:lnTo>
                  <a:lnTo>
                    <a:pt x="3871" y="352"/>
                  </a:lnTo>
                  <a:lnTo>
                    <a:pt x="4032" y="167"/>
                  </a:lnTo>
                  <a:lnTo>
                    <a:pt x="4130" y="44"/>
                  </a:lnTo>
                  <a:lnTo>
                    <a:pt x="4164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59" name="Freeform 15"/>
            <p:cNvSpPr>
              <a:spLocks/>
            </p:cNvSpPr>
            <p:nvPr/>
          </p:nvSpPr>
          <p:spPr bwMode="auto">
            <a:xfrm>
              <a:off x="3886200" y="3506788"/>
              <a:ext cx="701675" cy="1270000"/>
            </a:xfrm>
            <a:custGeom>
              <a:avLst/>
              <a:gdLst/>
              <a:ahLst/>
              <a:cxnLst>
                <a:cxn ang="0">
                  <a:pos x="1" y="4000"/>
                </a:cxn>
                <a:cxn ang="0">
                  <a:pos x="0" y="3951"/>
                </a:cxn>
                <a:cxn ang="0">
                  <a:pos x="2" y="3816"/>
                </a:cxn>
                <a:cxn ang="0">
                  <a:pos x="15" y="3609"/>
                </a:cxn>
                <a:cxn ang="0">
                  <a:pos x="47" y="3339"/>
                </a:cxn>
                <a:cxn ang="0">
                  <a:pos x="103" y="3022"/>
                </a:cxn>
                <a:cxn ang="0">
                  <a:pos x="142" y="2850"/>
                </a:cxn>
                <a:cxn ang="0">
                  <a:pos x="190" y="2671"/>
                </a:cxn>
                <a:cxn ang="0">
                  <a:pos x="249" y="2486"/>
                </a:cxn>
                <a:cxn ang="0">
                  <a:pos x="317" y="2298"/>
                </a:cxn>
                <a:cxn ang="0">
                  <a:pos x="397" y="2109"/>
                </a:cxn>
                <a:cxn ang="0">
                  <a:pos x="490" y="1918"/>
                </a:cxn>
                <a:cxn ang="0">
                  <a:pos x="614" y="1695"/>
                </a:cxn>
                <a:cxn ang="0">
                  <a:pos x="747" y="1485"/>
                </a:cxn>
                <a:cxn ang="0">
                  <a:pos x="884" y="1287"/>
                </a:cxn>
                <a:cxn ang="0">
                  <a:pos x="1027" y="1103"/>
                </a:cxn>
                <a:cxn ang="0">
                  <a:pos x="1170" y="932"/>
                </a:cxn>
                <a:cxn ang="0">
                  <a:pos x="1312" y="774"/>
                </a:cxn>
                <a:cxn ang="0">
                  <a:pos x="1452" y="630"/>
                </a:cxn>
                <a:cxn ang="0">
                  <a:pos x="1586" y="501"/>
                </a:cxn>
                <a:cxn ang="0">
                  <a:pos x="1831" y="284"/>
                </a:cxn>
                <a:cxn ang="0">
                  <a:pos x="2027" y="127"/>
                </a:cxn>
                <a:cxn ang="0">
                  <a:pos x="2157" y="31"/>
                </a:cxn>
                <a:cxn ang="0">
                  <a:pos x="2206" y="0"/>
                </a:cxn>
              </a:cxnLst>
              <a:rect l="0" t="0" r="r" b="b"/>
              <a:pathLst>
                <a:path w="2206" h="4000">
                  <a:moveTo>
                    <a:pt x="1" y="4000"/>
                  </a:moveTo>
                  <a:lnTo>
                    <a:pt x="0" y="3951"/>
                  </a:lnTo>
                  <a:lnTo>
                    <a:pt x="2" y="3816"/>
                  </a:lnTo>
                  <a:lnTo>
                    <a:pt x="15" y="3609"/>
                  </a:lnTo>
                  <a:lnTo>
                    <a:pt x="47" y="3339"/>
                  </a:lnTo>
                  <a:lnTo>
                    <a:pt x="103" y="3022"/>
                  </a:lnTo>
                  <a:lnTo>
                    <a:pt x="142" y="2850"/>
                  </a:lnTo>
                  <a:lnTo>
                    <a:pt x="190" y="2671"/>
                  </a:lnTo>
                  <a:lnTo>
                    <a:pt x="249" y="2486"/>
                  </a:lnTo>
                  <a:lnTo>
                    <a:pt x="317" y="2298"/>
                  </a:lnTo>
                  <a:lnTo>
                    <a:pt x="397" y="2109"/>
                  </a:lnTo>
                  <a:lnTo>
                    <a:pt x="490" y="1918"/>
                  </a:lnTo>
                  <a:lnTo>
                    <a:pt x="614" y="1695"/>
                  </a:lnTo>
                  <a:lnTo>
                    <a:pt x="747" y="1485"/>
                  </a:lnTo>
                  <a:lnTo>
                    <a:pt x="884" y="1287"/>
                  </a:lnTo>
                  <a:lnTo>
                    <a:pt x="1027" y="1103"/>
                  </a:lnTo>
                  <a:lnTo>
                    <a:pt x="1170" y="932"/>
                  </a:lnTo>
                  <a:lnTo>
                    <a:pt x="1312" y="774"/>
                  </a:lnTo>
                  <a:lnTo>
                    <a:pt x="1452" y="630"/>
                  </a:lnTo>
                  <a:lnTo>
                    <a:pt x="1586" y="501"/>
                  </a:lnTo>
                  <a:lnTo>
                    <a:pt x="1831" y="284"/>
                  </a:lnTo>
                  <a:lnTo>
                    <a:pt x="2027" y="127"/>
                  </a:lnTo>
                  <a:lnTo>
                    <a:pt x="2157" y="31"/>
                  </a:lnTo>
                  <a:lnTo>
                    <a:pt x="2206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60" name="Oval 17"/>
            <p:cNvSpPr>
              <a:spLocks noChangeArrowheads="1"/>
            </p:cNvSpPr>
            <p:nvPr/>
          </p:nvSpPr>
          <p:spPr bwMode="auto">
            <a:xfrm>
              <a:off x="2209800" y="914400"/>
              <a:ext cx="4724400" cy="47244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</p:grpSp>
      <p:sp>
        <p:nvSpPr>
          <p:cNvPr id="26" name="Rectangle 164"/>
          <p:cNvSpPr>
            <a:spLocks noChangeArrowheads="1"/>
          </p:cNvSpPr>
          <p:nvPr/>
        </p:nvSpPr>
        <p:spPr bwMode="auto">
          <a:xfrm>
            <a:off x="357158" y="357166"/>
            <a:ext cx="2386042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Der er næsten ikke forskel på </a:t>
            </a:r>
            <a:r>
              <a:rPr lang="da-DK" sz="1600" b="1" dirty="0" err="1" smtClean="0">
                <a:latin typeface="Trebuchet MS" pitchFamily="34" charset="0"/>
              </a:rPr>
              <a:t>midterfje-ren</a:t>
            </a:r>
            <a:r>
              <a:rPr lang="da-DK" sz="1600" b="1" dirty="0" smtClean="0">
                <a:latin typeface="Trebuchet MS" pitchFamily="34" charset="0"/>
              </a:rPr>
              <a:t> </a:t>
            </a:r>
            <a:r>
              <a:rPr lang="da-DK" sz="1600" b="1" dirty="0">
                <a:latin typeface="Trebuchet MS" pitchFamily="34" charset="0"/>
              </a:rPr>
              <a:t>i </a:t>
            </a:r>
            <a:r>
              <a:rPr lang="da-DK" sz="1600" b="1" dirty="0" smtClean="0">
                <a:latin typeface="Trebuchet MS" pitchFamily="34" charset="0"/>
              </a:rPr>
              <a:t>2 og 3. Hoved-gruppe.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Måske er det den </a:t>
            </a:r>
            <a:r>
              <a:rPr lang="da-DK" sz="1600" b="1" dirty="0" err="1" smtClean="0">
                <a:latin typeface="Trebuchet MS" pitchFamily="34" charset="0"/>
              </a:rPr>
              <a:t>sam-me</a:t>
            </a:r>
            <a:r>
              <a:rPr lang="da-DK" sz="1600" b="1" dirty="0" smtClean="0">
                <a:latin typeface="Trebuchet MS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Måske er 3. Hoved-gruppes fjer lidt    slankere og mere    spydformet end          2. Hovedgruppes?</a:t>
            </a:r>
            <a:endParaRPr lang="da-DK" sz="1600" dirty="0"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28" name="Rectangle 201"/>
          <p:cNvSpPr>
            <a:spLocks noChangeArrowheads="1"/>
          </p:cNvSpPr>
          <p:nvPr/>
        </p:nvSpPr>
        <p:spPr bwMode="auto">
          <a:xfrm>
            <a:off x="6500826" y="4572008"/>
            <a:ext cx="2357454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3. Hovedgruppe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1873-78)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Hovedgruppen er </a:t>
            </a:r>
            <a:r>
              <a:rPr lang="da-DK" sz="1600" b="1" dirty="0" err="1" smtClean="0">
                <a:latin typeface="Trebuchet MS" pitchFamily="34" charset="0"/>
              </a:rPr>
              <a:t>an-vendt</a:t>
            </a:r>
            <a:r>
              <a:rPr lang="da-DK" sz="1600" b="1" dirty="0" smtClean="0">
                <a:latin typeface="Trebuchet MS" pitchFamily="34" charset="0"/>
              </a:rPr>
              <a:t> til de sidste </a:t>
            </a:r>
            <a:r>
              <a:rPr lang="da-DK" sz="1600" b="1" dirty="0" err="1" smtClean="0">
                <a:latin typeface="Trebuchet MS" pitchFamily="34" charset="0"/>
              </a:rPr>
              <a:t>skil-lingstryk</a:t>
            </a:r>
            <a:r>
              <a:rPr lang="da-DK" sz="1600" b="1" dirty="0" smtClean="0">
                <a:latin typeface="Trebuchet MS" pitchFamily="34" charset="0"/>
              </a:rPr>
              <a:t> og de første tryk i øre og cent.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4" name="Rectangle 201"/>
          <p:cNvSpPr>
            <a:spLocks noChangeArrowheads="1"/>
          </p:cNvSpPr>
          <p:nvPr/>
        </p:nvSpPr>
        <p:spPr bwMode="auto">
          <a:xfrm>
            <a:off x="3857620" y="4643446"/>
            <a:ext cx="2357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Fjer hovedgruppe 1</a:t>
            </a:r>
            <a:endParaRPr lang="da-DK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cxnSp>
        <p:nvCxnSpPr>
          <p:cNvPr id="27" name="Lige forbindelse 26"/>
          <p:cNvCxnSpPr/>
          <p:nvPr/>
        </p:nvCxnSpPr>
        <p:spPr>
          <a:xfrm rot="16200000" flipV="1">
            <a:off x="3750463" y="4607727"/>
            <a:ext cx="214314" cy="1428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4. Hovedgruppe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2" name="Gruppe 31"/>
          <p:cNvGrpSpPr/>
          <p:nvPr/>
        </p:nvGrpSpPr>
        <p:grpSpPr>
          <a:xfrm>
            <a:off x="2209800" y="914400"/>
            <a:ext cx="4724400" cy="4724400"/>
            <a:chOff x="2209800" y="914400"/>
            <a:chExt cx="4724400" cy="4724400"/>
          </a:xfrm>
        </p:grpSpPr>
        <p:sp>
          <p:nvSpPr>
            <p:cNvPr id="9" name="Freeform 23"/>
            <p:cNvSpPr>
              <a:spLocks/>
            </p:cNvSpPr>
            <p:nvPr/>
          </p:nvSpPr>
          <p:spPr bwMode="auto">
            <a:xfrm>
              <a:off x="3282950" y="3128963"/>
              <a:ext cx="1573213" cy="1520825"/>
            </a:xfrm>
            <a:custGeom>
              <a:avLst/>
              <a:gdLst/>
              <a:ahLst/>
              <a:cxnLst>
                <a:cxn ang="0">
                  <a:pos x="430" y="2905"/>
                </a:cxn>
                <a:cxn ang="0">
                  <a:pos x="469" y="2877"/>
                </a:cxn>
                <a:cxn ang="0">
                  <a:pos x="1115" y="2723"/>
                </a:cxn>
                <a:cxn ang="0">
                  <a:pos x="1674" y="2534"/>
                </a:cxn>
                <a:cxn ang="0">
                  <a:pos x="2193" y="2255"/>
                </a:cxn>
                <a:cxn ang="0">
                  <a:pos x="2637" y="1963"/>
                </a:cxn>
                <a:cxn ang="0">
                  <a:pos x="3169" y="1571"/>
                </a:cxn>
                <a:cxn ang="0">
                  <a:pos x="4753" y="51"/>
                </a:cxn>
                <a:cxn ang="0">
                  <a:pos x="4868" y="0"/>
                </a:cxn>
                <a:cxn ang="0">
                  <a:pos x="4944" y="25"/>
                </a:cxn>
                <a:cxn ang="0">
                  <a:pos x="4957" y="88"/>
                </a:cxn>
                <a:cxn ang="0">
                  <a:pos x="4856" y="240"/>
                </a:cxn>
                <a:cxn ang="0">
                  <a:pos x="3626" y="1532"/>
                </a:cxn>
                <a:cxn ang="0">
                  <a:pos x="3169" y="2039"/>
                </a:cxn>
                <a:cxn ang="0">
                  <a:pos x="2739" y="2559"/>
                </a:cxn>
                <a:cxn ang="0">
                  <a:pos x="2384" y="3130"/>
                </a:cxn>
                <a:cxn ang="0">
                  <a:pos x="2168" y="3624"/>
                </a:cxn>
                <a:cxn ang="0">
                  <a:pos x="2016" y="4080"/>
                </a:cxn>
                <a:cxn ang="0">
                  <a:pos x="1953" y="4460"/>
                </a:cxn>
                <a:cxn ang="0">
                  <a:pos x="1982" y="4436"/>
                </a:cxn>
                <a:cxn ang="0">
                  <a:pos x="0" y="4789"/>
                </a:cxn>
                <a:cxn ang="0">
                  <a:pos x="0" y="4789"/>
                </a:cxn>
                <a:cxn ang="0">
                  <a:pos x="430" y="2905"/>
                </a:cxn>
              </a:cxnLst>
              <a:rect l="0" t="0" r="r" b="b"/>
              <a:pathLst>
                <a:path w="4957" h="4789">
                  <a:moveTo>
                    <a:pt x="430" y="2905"/>
                  </a:moveTo>
                  <a:lnTo>
                    <a:pt x="469" y="2877"/>
                  </a:lnTo>
                  <a:lnTo>
                    <a:pt x="1115" y="2723"/>
                  </a:lnTo>
                  <a:lnTo>
                    <a:pt x="1674" y="2534"/>
                  </a:lnTo>
                  <a:lnTo>
                    <a:pt x="2193" y="2255"/>
                  </a:lnTo>
                  <a:lnTo>
                    <a:pt x="2637" y="1963"/>
                  </a:lnTo>
                  <a:lnTo>
                    <a:pt x="3169" y="1571"/>
                  </a:lnTo>
                  <a:lnTo>
                    <a:pt x="4753" y="51"/>
                  </a:lnTo>
                  <a:lnTo>
                    <a:pt x="4868" y="0"/>
                  </a:lnTo>
                  <a:lnTo>
                    <a:pt x="4944" y="25"/>
                  </a:lnTo>
                  <a:lnTo>
                    <a:pt x="4957" y="88"/>
                  </a:lnTo>
                  <a:lnTo>
                    <a:pt x="4856" y="240"/>
                  </a:lnTo>
                  <a:lnTo>
                    <a:pt x="3626" y="1532"/>
                  </a:lnTo>
                  <a:lnTo>
                    <a:pt x="3169" y="2039"/>
                  </a:lnTo>
                  <a:lnTo>
                    <a:pt x="2739" y="2559"/>
                  </a:lnTo>
                  <a:lnTo>
                    <a:pt x="2384" y="3130"/>
                  </a:lnTo>
                  <a:lnTo>
                    <a:pt x="2168" y="3624"/>
                  </a:lnTo>
                  <a:lnTo>
                    <a:pt x="2016" y="4080"/>
                  </a:lnTo>
                  <a:lnTo>
                    <a:pt x="1953" y="4460"/>
                  </a:lnTo>
                  <a:lnTo>
                    <a:pt x="1982" y="4436"/>
                  </a:lnTo>
                  <a:lnTo>
                    <a:pt x="0" y="4789"/>
                  </a:lnTo>
                  <a:lnTo>
                    <a:pt x="0" y="4789"/>
                  </a:lnTo>
                  <a:lnTo>
                    <a:pt x="430" y="2905"/>
                  </a:lnTo>
                  <a:close/>
                </a:path>
              </a:pathLst>
            </a:custGeom>
            <a:solidFill>
              <a:srgbClr val="808080"/>
            </a:solidFill>
            <a:ln w="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7"/>
            <p:cNvSpPr>
              <a:spLocks noChangeAspect="1"/>
            </p:cNvSpPr>
            <p:nvPr/>
          </p:nvSpPr>
          <p:spPr bwMode="auto">
            <a:xfrm rot="10797209">
              <a:off x="2895600" y="3429000"/>
              <a:ext cx="3500438" cy="21637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4672013" y="1957388"/>
              <a:ext cx="1279525" cy="1303337"/>
            </a:xfrm>
            <a:custGeom>
              <a:avLst/>
              <a:gdLst/>
              <a:ahLst/>
              <a:cxnLst>
                <a:cxn ang="0">
                  <a:pos x="4029" y="0"/>
                </a:cxn>
                <a:cxn ang="0">
                  <a:pos x="3156" y="820"/>
                </a:cxn>
                <a:cxn ang="0">
                  <a:pos x="2417" y="1369"/>
                </a:cxn>
                <a:cxn ang="0">
                  <a:pos x="1544" y="1916"/>
                </a:cxn>
                <a:cxn ang="0">
                  <a:pos x="940" y="2121"/>
                </a:cxn>
                <a:cxn ang="0">
                  <a:pos x="469" y="2121"/>
                </a:cxn>
                <a:cxn ang="0">
                  <a:pos x="133" y="2121"/>
                </a:cxn>
                <a:cxn ang="0">
                  <a:pos x="0" y="2394"/>
                </a:cxn>
                <a:cxn ang="0">
                  <a:pos x="0" y="2942"/>
                </a:cxn>
                <a:cxn ang="0">
                  <a:pos x="335" y="3420"/>
                </a:cxn>
                <a:cxn ang="0">
                  <a:pos x="738" y="3763"/>
                </a:cxn>
                <a:cxn ang="0">
                  <a:pos x="1007" y="3899"/>
                </a:cxn>
                <a:cxn ang="0">
                  <a:pos x="1477" y="4104"/>
                </a:cxn>
                <a:cxn ang="0">
                  <a:pos x="2148" y="4036"/>
                </a:cxn>
                <a:cxn ang="0">
                  <a:pos x="2148" y="3283"/>
                </a:cxn>
                <a:cxn ang="0">
                  <a:pos x="2350" y="2599"/>
                </a:cxn>
                <a:cxn ang="0">
                  <a:pos x="2619" y="1985"/>
                </a:cxn>
                <a:cxn ang="0">
                  <a:pos x="3089" y="1301"/>
                </a:cxn>
                <a:cxn ang="0">
                  <a:pos x="3492" y="751"/>
                </a:cxn>
                <a:cxn ang="0">
                  <a:pos x="3962" y="341"/>
                </a:cxn>
                <a:cxn ang="0">
                  <a:pos x="3962" y="341"/>
                </a:cxn>
                <a:cxn ang="0">
                  <a:pos x="4029" y="0"/>
                </a:cxn>
              </a:cxnLst>
              <a:rect l="0" t="0" r="r" b="b"/>
              <a:pathLst>
                <a:path w="4029" h="4104">
                  <a:moveTo>
                    <a:pt x="4029" y="0"/>
                  </a:moveTo>
                  <a:lnTo>
                    <a:pt x="3156" y="820"/>
                  </a:lnTo>
                  <a:lnTo>
                    <a:pt x="2417" y="1369"/>
                  </a:lnTo>
                  <a:lnTo>
                    <a:pt x="1544" y="1916"/>
                  </a:lnTo>
                  <a:lnTo>
                    <a:pt x="940" y="2121"/>
                  </a:lnTo>
                  <a:lnTo>
                    <a:pt x="469" y="2121"/>
                  </a:lnTo>
                  <a:lnTo>
                    <a:pt x="133" y="2121"/>
                  </a:lnTo>
                  <a:lnTo>
                    <a:pt x="0" y="2394"/>
                  </a:lnTo>
                  <a:lnTo>
                    <a:pt x="0" y="2942"/>
                  </a:lnTo>
                  <a:lnTo>
                    <a:pt x="335" y="3420"/>
                  </a:lnTo>
                  <a:lnTo>
                    <a:pt x="738" y="3763"/>
                  </a:lnTo>
                  <a:lnTo>
                    <a:pt x="1007" y="3899"/>
                  </a:lnTo>
                  <a:lnTo>
                    <a:pt x="1477" y="4104"/>
                  </a:lnTo>
                  <a:lnTo>
                    <a:pt x="2148" y="4036"/>
                  </a:lnTo>
                  <a:lnTo>
                    <a:pt x="2148" y="3283"/>
                  </a:lnTo>
                  <a:lnTo>
                    <a:pt x="2350" y="2599"/>
                  </a:lnTo>
                  <a:lnTo>
                    <a:pt x="2619" y="1985"/>
                  </a:lnTo>
                  <a:lnTo>
                    <a:pt x="3089" y="1301"/>
                  </a:lnTo>
                  <a:lnTo>
                    <a:pt x="3492" y="751"/>
                  </a:lnTo>
                  <a:lnTo>
                    <a:pt x="3962" y="341"/>
                  </a:lnTo>
                  <a:lnTo>
                    <a:pt x="3962" y="341"/>
                  </a:lnTo>
                  <a:lnTo>
                    <a:pt x="4029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3286125" y="1955800"/>
              <a:ext cx="1365250" cy="847725"/>
            </a:xfrm>
            <a:custGeom>
              <a:avLst/>
              <a:gdLst/>
              <a:ahLst/>
              <a:cxnLst>
                <a:cxn ang="0">
                  <a:pos x="4300" y="2396"/>
                </a:cxn>
                <a:cxn ang="0">
                  <a:pos x="3427" y="2396"/>
                </a:cxn>
                <a:cxn ang="0">
                  <a:pos x="2419" y="2191"/>
                </a:cxn>
                <a:cxn ang="0">
                  <a:pos x="1680" y="1985"/>
                </a:cxn>
                <a:cxn ang="0">
                  <a:pos x="1344" y="1575"/>
                </a:cxn>
                <a:cxn ang="0">
                  <a:pos x="1142" y="1097"/>
                </a:cxn>
                <a:cxn ang="0">
                  <a:pos x="1142" y="752"/>
                </a:cxn>
                <a:cxn ang="0">
                  <a:pos x="1142" y="205"/>
                </a:cxn>
                <a:cxn ang="0">
                  <a:pos x="673" y="0"/>
                </a:cxn>
                <a:cxn ang="0">
                  <a:pos x="336" y="273"/>
                </a:cxn>
                <a:cxn ang="0">
                  <a:pos x="0" y="752"/>
                </a:cxn>
                <a:cxn ang="0">
                  <a:pos x="135" y="1712"/>
                </a:cxn>
                <a:cxn ang="0">
                  <a:pos x="605" y="2191"/>
                </a:cxn>
                <a:cxn ang="0">
                  <a:pos x="1479" y="2464"/>
                </a:cxn>
                <a:cxn ang="0">
                  <a:pos x="2284" y="2601"/>
                </a:cxn>
                <a:cxn ang="0">
                  <a:pos x="3292" y="2669"/>
                </a:cxn>
                <a:cxn ang="0">
                  <a:pos x="4233" y="2532"/>
                </a:cxn>
                <a:cxn ang="0">
                  <a:pos x="4233" y="2532"/>
                </a:cxn>
                <a:cxn ang="0">
                  <a:pos x="4300" y="2396"/>
                </a:cxn>
              </a:cxnLst>
              <a:rect l="0" t="0" r="r" b="b"/>
              <a:pathLst>
                <a:path w="4300" h="2669">
                  <a:moveTo>
                    <a:pt x="4300" y="2396"/>
                  </a:moveTo>
                  <a:lnTo>
                    <a:pt x="3427" y="2396"/>
                  </a:lnTo>
                  <a:lnTo>
                    <a:pt x="2419" y="2191"/>
                  </a:lnTo>
                  <a:lnTo>
                    <a:pt x="1680" y="1985"/>
                  </a:lnTo>
                  <a:lnTo>
                    <a:pt x="1344" y="1575"/>
                  </a:lnTo>
                  <a:lnTo>
                    <a:pt x="1142" y="1097"/>
                  </a:lnTo>
                  <a:lnTo>
                    <a:pt x="1142" y="752"/>
                  </a:lnTo>
                  <a:lnTo>
                    <a:pt x="1142" y="205"/>
                  </a:lnTo>
                  <a:lnTo>
                    <a:pt x="673" y="0"/>
                  </a:lnTo>
                  <a:lnTo>
                    <a:pt x="336" y="273"/>
                  </a:lnTo>
                  <a:lnTo>
                    <a:pt x="0" y="752"/>
                  </a:lnTo>
                  <a:lnTo>
                    <a:pt x="135" y="1712"/>
                  </a:lnTo>
                  <a:lnTo>
                    <a:pt x="605" y="2191"/>
                  </a:lnTo>
                  <a:lnTo>
                    <a:pt x="1479" y="2464"/>
                  </a:lnTo>
                  <a:lnTo>
                    <a:pt x="2284" y="2601"/>
                  </a:lnTo>
                  <a:lnTo>
                    <a:pt x="3292" y="2669"/>
                  </a:lnTo>
                  <a:lnTo>
                    <a:pt x="4233" y="2532"/>
                  </a:lnTo>
                  <a:lnTo>
                    <a:pt x="4233" y="2532"/>
                  </a:lnTo>
                  <a:lnTo>
                    <a:pt x="4300" y="2396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3371850" y="2868613"/>
              <a:ext cx="1408113" cy="650875"/>
            </a:xfrm>
            <a:custGeom>
              <a:avLst/>
              <a:gdLst/>
              <a:ahLst/>
              <a:cxnLst>
                <a:cxn ang="0">
                  <a:pos x="4165" y="343"/>
                </a:cxn>
                <a:cxn ang="0">
                  <a:pos x="3157" y="958"/>
                </a:cxn>
                <a:cxn ang="0">
                  <a:pos x="2552" y="1232"/>
                </a:cxn>
                <a:cxn ang="0">
                  <a:pos x="1948" y="1300"/>
                </a:cxn>
                <a:cxn ang="0">
                  <a:pos x="1411" y="1300"/>
                </a:cxn>
                <a:cxn ang="0">
                  <a:pos x="940" y="1164"/>
                </a:cxn>
                <a:cxn ang="0">
                  <a:pos x="739" y="889"/>
                </a:cxn>
                <a:cxn ang="0">
                  <a:pos x="739" y="548"/>
                </a:cxn>
                <a:cxn ang="0">
                  <a:pos x="940" y="411"/>
                </a:cxn>
                <a:cxn ang="0">
                  <a:pos x="940" y="205"/>
                </a:cxn>
                <a:cxn ang="0">
                  <a:pos x="806" y="69"/>
                </a:cxn>
                <a:cxn ang="0">
                  <a:pos x="671" y="0"/>
                </a:cxn>
                <a:cxn ang="0">
                  <a:pos x="269" y="343"/>
                </a:cxn>
                <a:cxn ang="0">
                  <a:pos x="0" y="821"/>
                </a:cxn>
                <a:cxn ang="0">
                  <a:pos x="0" y="1437"/>
                </a:cxn>
                <a:cxn ang="0">
                  <a:pos x="336" y="1847"/>
                </a:cxn>
                <a:cxn ang="0">
                  <a:pos x="940" y="2052"/>
                </a:cxn>
                <a:cxn ang="0">
                  <a:pos x="1679" y="1915"/>
                </a:cxn>
                <a:cxn ang="0">
                  <a:pos x="2284" y="1778"/>
                </a:cxn>
                <a:cxn ang="0">
                  <a:pos x="2619" y="1573"/>
                </a:cxn>
                <a:cxn ang="0">
                  <a:pos x="3292" y="1232"/>
                </a:cxn>
                <a:cxn ang="0">
                  <a:pos x="4433" y="343"/>
                </a:cxn>
                <a:cxn ang="0">
                  <a:pos x="4433" y="343"/>
                </a:cxn>
                <a:cxn ang="0">
                  <a:pos x="4165" y="343"/>
                </a:cxn>
              </a:cxnLst>
              <a:rect l="0" t="0" r="r" b="b"/>
              <a:pathLst>
                <a:path w="4433" h="2052">
                  <a:moveTo>
                    <a:pt x="4165" y="343"/>
                  </a:moveTo>
                  <a:lnTo>
                    <a:pt x="3157" y="958"/>
                  </a:lnTo>
                  <a:lnTo>
                    <a:pt x="2552" y="1232"/>
                  </a:lnTo>
                  <a:lnTo>
                    <a:pt x="1948" y="1300"/>
                  </a:lnTo>
                  <a:lnTo>
                    <a:pt x="1411" y="1300"/>
                  </a:lnTo>
                  <a:lnTo>
                    <a:pt x="940" y="1164"/>
                  </a:lnTo>
                  <a:lnTo>
                    <a:pt x="739" y="889"/>
                  </a:lnTo>
                  <a:lnTo>
                    <a:pt x="739" y="548"/>
                  </a:lnTo>
                  <a:lnTo>
                    <a:pt x="940" y="411"/>
                  </a:lnTo>
                  <a:lnTo>
                    <a:pt x="940" y="205"/>
                  </a:lnTo>
                  <a:lnTo>
                    <a:pt x="806" y="69"/>
                  </a:lnTo>
                  <a:lnTo>
                    <a:pt x="671" y="0"/>
                  </a:lnTo>
                  <a:lnTo>
                    <a:pt x="269" y="343"/>
                  </a:lnTo>
                  <a:lnTo>
                    <a:pt x="0" y="821"/>
                  </a:lnTo>
                  <a:lnTo>
                    <a:pt x="0" y="1437"/>
                  </a:lnTo>
                  <a:lnTo>
                    <a:pt x="336" y="1847"/>
                  </a:lnTo>
                  <a:lnTo>
                    <a:pt x="940" y="2052"/>
                  </a:lnTo>
                  <a:lnTo>
                    <a:pt x="1679" y="1915"/>
                  </a:lnTo>
                  <a:lnTo>
                    <a:pt x="2284" y="1778"/>
                  </a:lnTo>
                  <a:lnTo>
                    <a:pt x="2619" y="1573"/>
                  </a:lnTo>
                  <a:lnTo>
                    <a:pt x="3292" y="1232"/>
                  </a:lnTo>
                  <a:lnTo>
                    <a:pt x="4433" y="343"/>
                  </a:lnTo>
                  <a:lnTo>
                    <a:pt x="4433" y="343"/>
                  </a:lnTo>
                  <a:lnTo>
                    <a:pt x="4165" y="34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4481513" y="3236913"/>
              <a:ext cx="660400" cy="1368425"/>
            </a:xfrm>
            <a:custGeom>
              <a:avLst/>
              <a:gdLst/>
              <a:ahLst/>
              <a:cxnLst>
                <a:cxn ang="0">
                  <a:pos x="1613" y="0"/>
                </a:cxn>
                <a:cxn ang="0">
                  <a:pos x="1142" y="480"/>
                </a:cxn>
                <a:cxn ang="0">
                  <a:pos x="336" y="1644"/>
                </a:cxn>
                <a:cxn ang="0">
                  <a:pos x="67" y="2328"/>
                </a:cxn>
                <a:cxn ang="0">
                  <a:pos x="0" y="3353"/>
                </a:cxn>
                <a:cxn ang="0">
                  <a:pos x="201" y="3901"/>
                </a:cxn>
                <a:cxn ang="0">
                  <a:pos x="403" y="4174"/>
                </a:cxn>
                <a:cxn ang="0">
                  <a:pos x="1007" y="4310"/>
                </a:cxn>
                <a:cxn ang="0">
                  <a:pos x="1680" y="4242"/>
                </a:cxn>
                <a:cxn ang="0">
                  <a:pos x="1948" y="3901"/>
                </a:cxn>
                <a:cxn ang="0">
                  <a:pos x="2082" y="3353"/>
                </a:cxn>
                <a:cxn ang="0">
                  <a:pos x="1948" y="3285"/>
                </a:cxn>
                <a:cxn ang="0">
                  <a:pos x="1613" y="3490"/>
                </a:cxn>
                <a:cxn ang="0">
                  <a:pos x="1007" y="3558"/>
                </a:cxn>
                <a:cxn ang="0">
                  <a:pos x="605" y="3217"/>
                </a:cxn>
                <a:cxn ang="0">
                  <a:pos x="605" y="2533"/>
                </a:cxn>
                <a:cxn ang="0">
                  <a:pos x="605" y="1918"/>
                </a:cxn>
                <a:cxn ang="0">
                  <a:pos x="874" y="1300"/>
                </a:cxn>
                <a:cxn ang="0">
                  <a:pos x="1344" y="616"/>
                </a:cxn>
                <a:cxn ang="0">
                  <a:pos x="1680" y="69"/>
                </a:cxn>
                <a:cxn ang="0">
                  <a:pos x="1680" y="69"/>
                </a:cxn>
                <a:cxn ang="0">
                  <a:pos x="1613" y="0"/>
                </a:cxn>
              </a:cxnLst>
              <a:rect l="0" t="0" r="r" b="b"/>
              <a:pathLst>
                <a:path w="2082" h="4310">
                  <a:moveTo>
                    <a:pt x="1613" y="0"/>
                  </a:moveTo>
                  <a:lnTo>
                    <a:pt x="1142" y="480"/>
                  </a:lnTo>
                  <a:lnTo>
                    <a:pt x="336" y="1644"/>
                  </a:lnTo>
                  <a:lnTo>
                    <a:pt x="67" y="2328"/>
                  </a:lnTo>
                  <a:lnTo>
                    <a:pt x="0" y="3353"/>
                  </a:lnTo>
                  <a:lnTo>
                    <a:pt x="201" y="3901"/>
                  </a:lnTo>
                  <a:lnTo>
                    <a:pt x="403" y="4174"/>
                  </a:lnTo>
                  <a:lnTo>
                    <a:pt x="1007" y="4310"/>
                  </a:lnTo>
                  <a:lnTo>
                    <a:pt x="1680" y="4242"/>
                  </a:lnTo>
                  <a:lnTo>
                    <a:pt x="1948" y="3901"/>
                  </a:lnTo>
                  <a:lnTo>
                    <a:pt x="2082" y="3353"/>
                  </a:lnTo>
                  <a:lnTo>
                    <a:pt x="1948" y="3285"/>
                  </a:lnTo>
                  <a:lnTo>
                    <a:pt x="1613" y="3490"/>
                  </a:lnTo>
                  <a:lnTo>
                    <a:pt x="1007" y="3558"/>
                  </a:lnTo>
                  <a:lnTo>
                    <a:pt x="605" y="3217"/>
                  </a:lnTo>
                  <a:lnTo>
                    <a:pt x="605" y="2533"/>
                  </a:lnTo>
                  <a:lnTo>
                    <a:pt x="605" y="1918"/>
                  </a:lnTo>
                  <a:lnTo>
                    <a:pt x="874" y="1300"/>
                  </a:lnTo>
                  <a:lnTo>
                    <a:pt x="1344" y="616"/>
                  </a:lnTo>
                  <a:lnTo>
                    <a:pt x="1680" y="69"/>
                  </a:lnTo>
                  <a:lnTo>
                    <a:pt x="1680" y="69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5121275" y="3236913"/>
              <a:ext cx="917575" cy="1390650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66" y="821"/>
                </a:cxn>
                <a:cxn ang="0">
                  <a:pos x="0" y="1712"/>
                </a:cxn>
                <a:cxn ang="0">
                  <a:pos x="66" y="2601"/>
                </a:cxn>
                <a:cxn ang="0">
                  <a:pos x="335" y="3353"/>
                </a:cxn>
                <a:cxn ang="0">
                  <a:pos x="941" y="4037"/>
                </a:cxn>
                <a:cxn ang="0">
                  <a:pos x="1478" y="4379"/>
                </a:cxn>
                <a:cxn ang="0">
                  <a:pos x="2082" y="4310"/>
                </a:cxn>
                <a:cxn ang="0">
                  <a:pos x="2620" y="4105"/>
                </a:cxn>
                <a:cxn ang="0">
                  <a:pos x="2889" y="3695"/>
                </a:cxn>
                <a:cxn ang="0">
                  <a:pos x="2889" y="3148"/>
                </a:cxn>
                <a:cxn ang="0">
                  <a:pos x="2889" y="2874"/>
                </a:cxn>
                <a:cxn ang="0">
                  <a:pos x="2553" y="3148"/>
                </a:cxn>
                <a:cxn ang="0">
                  <a:pos x="2082" y="3353"/>
                </a:cxn>
                <a:cxn ang="0">
                  <a:pos x="1478" y="3353"/>
                </a:cxn>
                <a:cxn ang="0">
                  <a:pos x="873" y="3080"/>
                </a:cxn>
                <a:cxn ang="0">
                  <a:pos x="470" y="2532"/>
                </a:cxn>
                <a:cxn ang="0">
                  <a:pos x="335" y="1780"/>
                </a:cxn>
                <a:cxn ang="0">
                  <a:pos x="335" y="1162"/>
                </a:cxn>
                <a:cxn ang="0">
                  <a:pos x="335" y="616"/>
                </a:cxn>
                <a:cxn ang="0">
                  <a:pos x="403" y="343"/>
                </a:cxn>
                <a:cxn ang="0">
                  <a:pos x="537" y="0"/>
                </a:cxn>
                <a:cxn ang="0">
                  <a:pos x="604" y="0"/>
                </a:cxn>
                <a:cxn ang="0">
                  <a:pos x="268" y="0"/>
                </a:cxn>
              </a:cxnLst>
              <a:rect l="0" t="0" r="r" b="b"/>
              <a:pathLst>
                <a:path w="2889" h="4379">
                  <a:moveTo>
                    <a:pt x="268" y="0"/>
                  </a:moveTo>
                  <a:lnTo>
                    <a:pt x="66" y="821"/>
                  </a:lnTo>
                  <a:lnTo>
                    <a:pt x="0" y="1712"/>
                  </a:lnTo>
                  <a:lnTo>
                    <a:pt x="66" y="2601"/>
                  </a:lnTo>
                  <a:lnTo>
                    <a:pt x="335" y="3353"/>
                  </a:lnTo>
                  <a:lnTo>
                    <a:pt x="941" y="4037"/>
                  </a:lnTo>
                  <a:lnTo>
                    <a:pt x="1478" y="4379"/>
                  </a:lnTo>
                  <a:lnTo>
                    <a:pt x="2082" y="4310"/>
                  </a:lnTo>
                  <a:lnTo>
                    <a:pt x="2620" y="4105"/>
                  </a:lnTo>
                  <a:lnTo>
                    <a:pt x="2889" y="3695"/>
                  </a:lnTo>
                  <a:lnTo>
                    <a:pt x="2889" y="3148"/>
                  </a:lnTo>
                  <a:lnTo>
                    <a:pt x="2889" y="2874"/>
                  </a:lnTo>
                  <a:lnTo>
                    <a:pt x="2553" y="3148"/>
                  </a:lnTo>
                  <a:lnTo>
                    <a:pt x="2082" y="3353"/>
                  </a:lnTo>
                  <a:lnTo>
                    <a:pt x="1478" y="3353"/>
                  </a:lnTo>
                  <a:lnTo>
                    <a:pt x="873" y="3080"/>
                  </a:lnTo>
                  <a:lnTo>
                    <a:pt x="470" y="2532"/>
                  </a:lnTo>
                  <a:lnTo>
                    <a:pt x="335" y="1780"/>
                  </a:lnTo>
                  <a:lnTo>
                    <a:pt x="335" y="1162"/>
                  </a:lnTo>
                  <a:lnTo>
                    <a:pt x="335" y="616"/>
                  </a:lnTo>
                  <a:lnTo>
                    <a:pt x="403" y="343"/>
                  </a:lnTo>
                  <a:lnTo>
                    <a:pt x="537" y="0"/>
                  </a:lnTo>
                  <a:lnTo>
                    <a:pt x="60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>
              <a:off x="3290888" y="1822450"/>
              <a:ext cx="1587" cy="322103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H="1">
              <a:off x="2979738" y="4627563"/>
              <a:ext cx="3182937" cy="1587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3141663" y="3397250"/>
              <a:ext cx="1322387" cy="642938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50" y="2022"/>
                </a:cxn>
                <a:cxn ang="0">
                  <a:pos x="192" y="2025"/>
                </a:cxn>
                <a:cxn ang="0">
                  <a:pos x="413" y="2020"/>
                </a:cxn>
                <a:cxn ang="0">
                  <a:pos x="700" y="1999"/>
                </a:cxn>
                <a:cxn ang="0">
                  <a:pos x="862" y="1979"/>
                </a:cxn>
                <a:cxn ang="0">
                  <a:pos x="1037" y="1953"/>
                </a:cxn>
                <a:cxn ang="0">
                  <a:pos x="1222" y="1918"/>
                </a:cxn>
                <a:cxn ang="0">
                  <a:pos x="1414" y="1875"/>
                </a:cxn>
                <a:cxn ang="0">
                  <a:pos x="1611" y="1822"/>
                </a:cxn>
                <a:cxn ang="0">
                  <a:pos x="1813" y="1757"/>
                </a:cxn>
                <a:cxn ang="0">
                  <a:pos x="2018" y="1681"/>
                </a:cxn>
                <a:cxn ang="0">
                  <a:pos x="2224" y="1592"/>
                </a:cxn>
                <a:cxn ang="0">
                  <a:pos x="2445" y="1479"/>
                </a:cxn>
                <a:cxn ang="0">
                  <a:pos x="2656" y="1358"/>
                </a:cxn>
                <a:cxn ang="0">
                  <a:pos x="2853" y="1232"/>
                </a:cxn>
                <a:cxn ang="0">
                  <a:pos x="3039" y="1102"/>
                </a:cxn>
                <a:cxn ang="0">
                  <a:pos x="3212" y="969"/>
                </a:cxn>
                <a:cxn ang="0">
                  <a:pos x="3372" y="836"/>
                </a:cxn>
                <a:cxn ang="0">
                  <a:pos x="3518" y="706"/>
                </a:cxn>
                <a:cxn ang="0">
                  <a:pos x="3649" y="581"/>
                </a:cxn>
                <a:cxn ang="0">
                  <a:pos x="3871" y="352"/>
                </a:cxn>
                <a:cxn ang="0">
                  <a:pos x="4032" y="167"/>
                </a:cxn>
                <a:cxn ang="0">
                  <a:pos x="4130" y="44"/>
                </a:cxn>
                <a:cxn ang="0">
                  <a:pos x="4164" y="0"/>
                </a:cxn>
              </a:cxnLst>
              <a:rect l="0" t="0" r="r" b="b"/>
              <a:pathLst>
                <a:path w="4164" h="2025">
                  <a:moveTo>
                    <a:pt x="0" y="2020"/>
                  </a:moveTo>
                  <a:lnTo>
                    <a:pt x="50" y="2022"/>
                  </a:lnTo>
                  <a:lnTo>
                    <a:pt x="192" y="2025"/>
                  </a:lnTo>
                  <a:lnTo>
                    <a:pt x="413" y="2020"/>
                  </a:lnTo>
                  <a:lnTo>
                    <a:pt x="700" y="1999"/>
                  </a:lnTo>
                  <a:lnTo>
                    <a:pt x="862" y="1979"/>
                  </a:lnTo>
                  <a:lnTo>
                    <a:pt x="1037" y="1953"/>
                  </a:lnTo>
                  <a:lnTo>
                    <a:pt x="1222" y="1918"/>
                  </a:lnTo>
                  <a:lnTo>
                    <a:pt x="1414" y="1875"/>
                  </a:lnTo>
                  <a:lnTo>
                    <a:pt x="1611" y="1822"/>
                  </a:lnTo>
                  <a:lnTo>
                    <a:pt x="1813" y="1757"/>
                  </a:lnTo>
                  <a:lnTo>
                    <a:pt x="2018" y="1681"/>
                  </a:lnTo>
                  <a:lnTo>
                    <a:pt x="2224" y="1592"/>
                  </a:lnTo>
                  <a:lnTo>
                    <a:pt x="2445" y="1479"/>
                  </a:lnTo>
                  <a:lnTo>
                    <a:pt x="2656" y="1358"/>
                  </a:lnTo>
                  <a:lnTo>
                    <a:pt x="2853" y="1232"/>
                  </a:lnTo>
                  <a:lnTo>
                    <a:pt x="3039" y="1102"/>
                  </a:lnTo>
                  <a:lnTo>
                    <a:pt x="3212" y="969"/>
                  </a:lnTo>
                  <a:lnTo>
                    <a:pt x="3372" y="836"/>
                  </a:lnTo>
                  <a:lnTo>
                    <a:pt x="3518" y="706"/>
                  </a:lnTo>
                  <a:lnTo>
                    <a:pt x="3649" y="581"/>
                  </a:lnTo>
                  <a:lnTo>
                    <a:pt x="3871" y="352"/>
                  </a:lnTo>
                  <a:lnTo>
                    <a:pt x="4032" y="167"/>
                  </a:lnTo>
                  <a:lnTo>
                    <a:pt x="4130" y="44"/>
                  </a:lnTo>
                  <a:lnTo>
                    <a:pt x="4164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3886200" y="3506788"/>
              <a:ext cx="701675" cy="1270000"/>
            </a:xfrm>
            <a:custGeom>
              <a:avLst/>
              <a:gdLst/>
              <a:ahLst/>
              <a:cxnLst>
                <a:cxn ang="0">
                  <a:pos x="1" y="4000"/>
                </a:cxn>
                <a:cxn ang="0">
                  <a:pos x="0" y="3951"/>
                </a:cxn>
                <a:cxn ang="0">
                  <a:pos x="2" y="3816"/>
                </a:cxn>
                <a:cxn ang="0">
                  <a:pos x="15" y="3609"/>
                </a:cxn>
                <a:cxn ang="0">
                  <a:pos x="47" y="3339"/>
                </a:cxn>
                <a:cxn ang="0">
                  <a:pos x="103" y="3022"/>
                </a:cxn>
                <a:cxn ang="0">
                  <a:pos x="142" y="2850"/>
                </a:cxn>
                <a:cxn ang="0">
                  <a:pos x="190" y="2671"/>
                </a:cxn>
                <a:cxn ang="0">
                  <a:pos x="249" y="2486"/>
                </a:cxn>
                <a:cxn ang="0">
                  <a:pos x="317" y="2298"/>
                </a:cxn>
                <a:cxn ang="0">
                  <a:pos x="397" y="2109"/>
                </a:cxn>
                <a:cxn ang="0">
                  <a:pos x="490" y="1918"/>
                </a:cxn>
                <a:cxn ang="0">
                  <a:pos x="614" y="1695"/>
                </a:cxn>
                <a:cxn ang="0">
                  <a:pos x="747" y="1485"/>
                </a:cxn>
                <a:cxn ang="0">
                  <a:pos x="884" y="1287"/>
                </a:cxn>
                <a:cxn ang="0">
                  <a:pos x="1027" y="1103"/>
                </a:cxn>
                <a:cxn ang="0">
                  <a:pos x="1170" y="932"/>
                </a:cxn>
                <a:cxn ang="0">
                  <a:pos x="1312" y="774"/>
                </a:cxn>
                <a:cxn ang="0">
                  <a:pos x="1452" y="630"/>
                </a:cxn>
                <a:cxn ang="0">
                  <a:pos x="1586" y="501"/>
                </a:cxn>
                <a:cxn ang="0">
                  <a:pos x="1831" y="284"/>
                </a:cxn>
                <a:cxn ang="0">
                  <a:pos x="2027" y="127"/>
                </a:cxn>
                <a:cxn ang="0">
                  <a:pos x="2157" y="31"/>
                </a:cxn>
                <a:cxn ang="0">
                  <a:pos x="2206" y="0"/>
                </a:cxn>
              </a:cxnLst>
              <a:rect l="0" t="0" r="r" b="b"/>
              <a:pathLst>
                <a:path w="2206" h="4000">
                  <a:moveTo>
                    <a:pt x="1" y="4000"/>
                  </a:moveTo>
                  <a:lnTo>
                    <a:pt x="0" y="3951"/>
                  </a:lnTo>
                  <a:lnTo>
                    <a:pt x="2" y="3816"/>
                  </a:lnTo>
                  <a:lnTo>
                    <a:pt x="15" y="3609"/>
                  </a:lnTo>
                  <a:lnTo>
                    <a:pt x="47" y="3339"/>
                  </a:lnTo>
                  <a:lnTo>
                    <a:pt x="103" y="3022"/>
                  </a:lnTo>
                  <a:lnTo>
                    <a:pt x="142" y="2850"/>
                  </a:lnTo>
                  <a:lnTo>
                    <a:pt x="190" y="2671"/>
                  </a:lnTo>
                  <a:lnTo>
                    <a:pt x="249" y="2486"/>
                  </a:lnTo>
                  <a:lnTo>
                    <a:pt x="317" y="2298"/>
                  </a:lnTo>
                  <a:lnTo>
                    <a:pt x="397" y="2109"/>
                  </a:lnTo>
                  <a:lnTo>
                    <a:pt x="490" y="1918"/>
                  </a:lnTo>
                  <a:lnTo>
                    <a:pt x="614" y="1695"/>
                  </a:lnTo>
                  <a:lnTo>
                    <a:pt x="747" y="1485"/>
                  </a:lnTo>
                  <a:lnTo>
                    <a:pt x="884" y="1287"/>
                  </a:lnTo>
                  <a:lnTo>
                    <a:pt x="1027" y="1103"/>
                  </a:lnTo>
                  <a:lnTo>
                    <a:pt x="1170" y="932"/>
                  </a:lnTo>
                  <a:lnTo>
                    <a:pt x="1312" y="774"/>
                  </a:lnTo>
                  <a:lnTo>
                    <a:pt x="1452" y="630"/>
                  </a:lnTo>
                  <a:lnTo>
                    <a:pt x="1586" y="501"/>
                  </a:lnTo>
                  <a:lnTo>
                    <a:pt x="1831" y="284"/>
                  </a:lnTo>
                  <a:lnTo>
                    <a:pt x="2027" y="127"/>
                  </a:lnTo>
                  <a:lnTo>
                    <a:pt x="2157" y="31"/>
                  </a:lnTo>
                  <a:lnTo>
                    <a:pt x="2206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Oval 18"/>
            <p:cNvSpPr>
              <a:spLocks noChangeArrowheads="1"/>
            </p:cNvSpPr>
            <p:nvPr/>
          </p:nvSpPr>
          <p:spPr bwMode="auto">
            <a:xfrm>
              <a:off x="2209800" y="914400"/>
              <a:ext cx="4724400" cy="47244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pic>
          <p:nvPicPr>
            <p:cNvPr id="31" name="Picture 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89313" y="3127375"/>
              <a:ext cx="1458912" cy="14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3" name="Rectangle 164"/>
          <p:cNvSpPr>
            <a:spLocks noChangeArrowheads="1"/>
          </p:cNvSpPr>
          <p:nvPr/>
        </p:nvSpPr>
        <p:spPr bwMode="auto">
          <a:xfrm>
            <a:off x="357158" y="314105"/>
            <a:ext cx="2386042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Denne hovedgruppe  er let at kende. 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Det er 3. </a:t>
            </a:r>
            <a:r>
              <a:rPr lang="da-DK" sz="1600" b="1" dirty="0" err="1" smtClean="0">
                <a:latin typeface="Trebuchet MS" pitchFamily="34" charset="0"/>
              </a:rPr>
              <a:t>Hovedgrup-pes</a:t>
            </a:r>
            <a:r>
              <a:rPr lang="da-DK" sz="1600" b="1" dirty="0" smtClean="0">
                <a:latin typeface="Trebuchet MS" pitchFamily="34" charset="0"/>
              </a:rPr>
              <a:t> midterfjer, der har fået spidsen klippet af.</a:t>
            </a:r>
            <a:endParaRPr lang="da-DK" sz="1600" dirty="0"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35" name="Rectangle 201"/>
          <p:cNvSpPr>
            <a:spLocks noChangeArrowheads="1"/>
          </p:cNvSpPr>
          <p:nvPr/>
        </p:nvSpPr>
        <p:spPr bwMode="auto">
          <a:xfrm>
            <a:off x="6500826" y="4572008"/>
            <a:ext cx="2357454" cy="164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4. Hovedgruppe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1878-90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Hovedgruppen er </a:t>
            </a:r>
            <a:r>
              <a:rPr lang="da-DK" sz="1600" b="1" dirty="0" err="1" smtClean="0">
                <a:latin typeface="Trebuchet MS" pitchFamily="34" charset="0"/>
              </a:rPr>
              <a:t>an-vendt</a:t>
            </a:r>
            <a:r>
              <a:rPr lang="da-DK" sz="1600" b="1" dirty="0" smtClean="0">
                <a:latin typeface="Trebuchet MS" pitchFamily="34" charset="0"/>
              </a:rPr>
              <a:t> i </a:t>
            </a:r>
            <a:r>
              <a:rPr lang="da-DK" sz="1600" b="1" dirty="0" err="1" smtClean="0">
                <a:latin typeface="Trebuchet MS" pitchFamily="34" charset="0"/>
              </a:rPr>
              <a:t>mellemperio-den</a:t>
            </a:r>
            <a:r>
              <a:rPr lang="da-DK" sz="1600" b="1" dirty="0" smtClean="0">
                <a:latin typeface="Trebuchet MS" pitchFamily="34" charset="0"/>
              </a:rPr>
              <a:t> med VMII og </a:t>
            </a:r>
            <a:r>
              <a:rPr lang="da-DK" sz="1600" b="1" dirty="0" err="1" smtClean="0">
                <a:latin typeface="Trebuchet MS" pitchFamily="34" charset="0"/>
              </a:rPr>
              <a:t>tak-ning</a:t>
            </a:r>
            <a:r>
              <a:rPr lang="da-DK" sz="1600" b="1" dirty="0" smtClean="0">
                <a:latin typeface="Trebuchet MS" pitchFamily="34" charset="0"/>
              </a:rPr>
              <a:t> 14x13½.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7" name="Rectangle 201"/>
          <p:cNvSpPr>
            <a:spLocks noChangeArrowheads="1"/>
          </p:cNvSpPr>
          <p:nvPr/>
        </p:nvSpPr>
        <p:spPr bwMode="auto">
          <a:xfrm>
            <a:off x="3571868" y="4643446"/>
            <a:ext cx="2357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Fjer hovedgruppe 3</a:t>
            </a:r>
            <a:endParaRPr lang="da-DK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cxnSp>
        <p:nvCxnSpPr>
          <p:cNvPr id="29" name="Lige forbindelse 28"/>
          <p:cNvCxnSpPr/>
          <p:nvPr/>
        </p:nvCxnSpPr>
        <p:spPr>
          <a:xfrm rot="16200000" flipV="1">
            <a:off x="3393273" y="4607727"/>
            <a:ext cx="214314" cy="1428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5. Hovedgruppe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30" name="Gruppe 29"/>
          <p:cNvGrpSpPr/>
          <p:nvPr/>
        </p:nvGrpSpPr>
        <p:grpSpPr>
          <a:xfrm>
            <a:off x="2205054" y="914400"/>
            <a:ext cx="4724400" cy="4724400"/>
            <a:chOff x="2209800" y="914400"/>
            <a:chExt cx="4724400" cy="4724400"/>
          </a:xfrm>
        </p:grpSpPr>
        <p:sp>
          <p:nvSpPr>
            <p:cNvPr id="9" name="Freeform 2"/>
            <p:cNvSpPr>
              <a:spLocks/>
            </p:cNvSpPr>
            <p:nvPr/>
          </p:nvSpPr>
          <p:spPr bwMode="auto">
            <a:xfrm>
              <a:off x="3282950" y="3128963"/>
              <a:ext cx="1573213" cy="1520825"/>
            </a:xfrm>
            <a:custGeom>
              <a:avLst/>
              <a:gdLst/>
              <a:ahLst/>
              <a:cxnLst>
                <a:cxn ang="0">
                  <a:pos x="430" y="2905"/>
                </a:cxn>
                <a:cxn ang="0">
                  <a:pos x="469" y="2877"/>
                </a:cxn>
                <a:cxn ang="0">
                  <a:pos x="1115" y="2723"/>
                </a:cxn>
                <a:cxn ang="0">
                  <a:pos x="1674" y="2534"/>
                </a:cxn>
                <a:cxn ang="0">
                  <a:pos x="2193" y="2255"/>
                </a:cxn>
                <a:cxn ang="0">
                  <a:pos x="2637" y="1963"/>
                </a:cxn>
                <a:cxn ang="0">
                  <a:pos x="3169" y="1571"/>
                </a:cxn>
                <a:cxn ang="0">
                  <a:pos x="4753" y="51"/>
                </a:cxn>
                <a:cxn ang="0">
                  <a:pos x="4868" y="0"/>
                </a:cxn>
                <a:cxn ang="0">
                  <a:pos x="4944" y="25"/>
                </a:cxn>
                <a:cxn ang="0">
                  <a:pos x="4957" y="88"/>
                </a:cxn>
                <a:cxn ang="0">
                  <a:pos x="4856" y="240"/>
                </a:cxn>
                <a:cxn ang="0">
                  <a:pos x="3626" y="1532"/>
                </a:cxn>
                <a:cxn ang="0">
                  <a:pos x="3169" y="2039"/>
                </a:cxn>
                <a:cxn ang="0">
                  <a:pos x="2739" y="2559"/>
                </a:cxn>
                <a:cxn ang="0">
                  <a:pos x="2384" y="3130"/>
                </a:cxn>
                <a:cxn ang="0">
                  <a:pos x="2168" y="3624"/>
                </a:cxn>
                <a:cxn ang="0">
                  <a:pos x="2016" y="4080"/>
                </a:cxn>
                <a:cxn ang="0">
                  <a:pos x="1953" y="4460"/>
                </a:cxn>
                <a:cxn ang="0">
                  <a:pos x="1982" y="4436"/>
                </a:cxn>
                <a:cxn ang="0">
                  <a:pos x="0" y="4789"/>
                </a:cxn>
                <a:cxn ang="0">
                  <a:pos x="0" y="4789"/>
                </a:cxn>
                <a:cxn ang="0">
                  <a:pos x="430" y="2905"/>
                </a:cxn>
              </a:cxnLst>
              <a:rect l="0" t="0" r="r" b="b"/>
              <a:pathLst>
                <a:path w="4957" h="4789">
                  <a:moveTo>
                    <a:pt x="430" y="2905"/>
                  </a:moveTo>
                  <a:lnTo>
                    <a:pt x="469" y="2877"/>
                  </a:lnTo>
                  <a:lnTo>
                    <a:pt x="1115" y="2723"/>
                  </a:lnTo>
                  <a:lnTo>
                    <a:pt x="1674" y="2534"/>
                  </a:lnTo>
                  <a:lnTo>
                    <a:pt x="2193" y="2255"/>
                  </a:lnTo>
                  <a:lnTo>
                    <a:pt x="2637" y="1963"/>
                  </a:lnTo>
                  <a:lnTo>
                    <a:pt x="3169" y="1571"/>
                  </a:lnTo>
                  <a:lnTo>
                    <a:pt x="4753" y="51"/>
                  </a:lnTo>
                  <a:lnTo>
                    <a:pt x="4868" y="0"/>
                  </a:lnTo>
                  <a:lnTo>
                    <a:pt x="4944" y="25"/>
                  </a:lnTo>
                  <a:lnTo>
                    <a:pt x="4957" y="88"/>
                  </a:lnTo>
                  <a:lnTo>
                    <a:pt x="4856" y="240"/>
                  </a:lnTo>
                  <a:lnTo>
                    <a:pt x="3626" y="1532"/>
                  </a:lnTo>
                  <a:lnTo>
                    <a:pt x="3169" y="2039"/>
                  </a:lnTo>
                  <a:lnTo>
                    <a:pt x="2739" y="2559"/>
                  </a:lnTo>
                  <a:lnTo>
                    <a:pt x="2384" y="3130"/>
                  </a:lnTo>
                  <a:lnTo>
                    <a:pt x="2168" y="3624"/>
                  </a:lnTo>
                  <a:lnTo>
                    <a:pt x="2016" y="4080"/>
                  </a:lnTo>
                  <a:lnTo>
                    <a:pt x="1953" y="4460"/>
                  </a:lnTo>
                  <a:lnTo>
                    <a:pt x="1982" y="4436"/>
                  </a:lnTo>
                  <a:lnTo>
                    <a:pt x="0" y="4789"/>
                  </a:lnTo>
                  <a:lnTo>
                    <a:pt x="0" y="4789"/>
                  </a:lnTo>
                  <a:lnTo>
                    <a:pt x="430" y="2905"/>
                  </a:lnTo>
                  <a:close/>
                </a:path>
              </a:pathLst>
            </a:custGeom>
            <a:solidFill>
              <a:srgbClr val="808080"/>
            </a:solidFill>
            <a:ln w="0" cap="flat" cmpd="sng">
              <a:solidFill>
                <a:srgbClr val="808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10" name="Freeform 6"/>
            <p:cNvSpPr>
              <a:spLocks noChangeAspect="1"/>
            </p:cNvSpPr>
            <p:nvPr/>
          </p:nvSpPr>
          <p:spPr bwMode="auto">
            <a:xfrm rot="10797209">
              <a:off x="2895600" y="3429000"/>
              <a:ext cx="3500438" cy="2163763"/>
            </a:xfrm>
            <a:custGeom>
              <a:avLst/>
              <a:gdLst/>
              <a:ahLst/>
              <a:cxnLst>
                <a:cxn ang="0">
                  <a:pos x="0" y="4716"/>
                </a:cxn>
                <a:cxn ang="0">
                  <a:pos x="18" y="4529"/>
                </a:cxn>
                <a:cxn ang="0">
                  <a:pos x="18" y="4231"/>
                </a:cxn>
                <a:cxn ang="0">
                  <a:pos x="38" y="3895"/>
                </a:cxn>
                <a:cxn ang="0">
                  <a:pos x="131" y="3411"/>
                </a:cxn>
                <a:cxn ang="0">
                  <a:pos x="337" y="2721"/>
                </a:cxn>
                <a:cxn ang="0">
                  <a:pos x="542" y="2237"/>
                </a:cxn>
                <a:cxn ang="0">
                  <a:pos x="842" y="1790"/>
                </a:cxn>
                <a:cxn ang="0">
                  <a:pos x="1066" y="1417"/>
                </a:cxn>
                <a:cxn ang="0">
                  <a:pos x="1422" y="1044"/>
                </a:cxn>
                <a:cxn ang="0">
                  <a:pos x="1665" y="802"/>
                </a:cxn>
                <a:cxn ang="0">
                  <a:pos x="2115" y="504"/>
                </a:cxn>
                <a:cxn ang="0">
                  <a:pos x="2452" y="318"/>
                </a:cxn>
                <a:cxn ang="0">
                  <a:pos x="2994" y="112"/>
                </a:cxn>
                <a:cxn ang="0">
                  <a:pos x="3574" y="0"/>
                </a:cxn>
                <a:cxn ang="0">
                  <a:pos x="3930" y="0"/>
                </a:cxn>
                <a:cxn ang="0">
                  <a:pos x="4547" y="57"/>
                </a:cxn>
                <a:cxn ang="0">
                  <a:pos x="5015" y="187"/>
                </a:cxn>
                <a:cxn ang="0">
                  <a:pos x="5482" y="391"/>
                </a:cxn>
                <a:cxn ang="0">
                  <a:pos x="5801" y="635"/>
                </a:cxn>
                <a:cxn ang="0">
                  <a:pos x="6456" y="1175"/>
                </a:cxn>
                <a:cxn ang="0">
                  <a:pos x="6886" y="1790"/>
                </a:cxn>
                <a:cxn ang="0">
                  <a:pos x="7223" y="2424"/>
                </a:cxn>
                <a:cxn ang="0">
                  <a:pos x="7429" y="2983"/>
                </a:cxn>
                <a:cxn ang="0">
                  <a:pos x="7634" y="3579"/>
                </a:cxn>
                <a:cxn ang="0">
                  <a:pos x="7728" y="4250"/>
                </a:cxn>
                <a:cxn ang="0">
                  <a:pos x="7747" y="4697"/>
                </a:cxn>
                <a:cxn ang="0">
                  <a:pos x="7728" y="4697"/>
                </a:cxn>
                <a:cxn ang="0">
                  <a:pos x="7728" y="4697"/>
                </a:cxn>
              </a:cxnLst>
              <a:rect l="0" t="0" r="r" b="b"/>
              <a:pathLst>
                <a:path w="7747" h="4716">
                  <a:moveTo>
                    <a:pt x="0" y="4716"/>
                  </a:moveTo>
                  <a:lnTo>
                    <a:pt x="18" y="4529"/>
                  </a:lnTo>
                  <a:lnTo>
                    <a:pt x="18" y="4231"/>
                  </a:lnTo>
                  <a:lnTo>
                    <a:pt x="38" y="3895"/>
                  </a:lnTo>
                  <a:lnTo>
                    <a:pt x="131" y="3411"/>
                  </a:lnTo>
                  <a:lnTo>
                    <a:pt x="337" y="2721"/>
                  </a:lnTo>
                  <a:lnTo>
                    <a:pt x="542" y="2237"/>
                  </a:lnTo>
                  <a:lnTo>
                    <a:pt x="842" y="1790"/>
                  </a:lnTo>
                  <a:lnTo>
                    <a:pt x="1066" y="1417"/>
                  </a:lnTo>
                  <a:lnTo>
                    <a:pt x="1422" y="1044"/>
                  </a:lnTo>
                  <a:lnTo>
                    <a:pt x="1665" y="802"/>
                  </a:lnTo>
                  <a:lnTo>
                    <a:pt x="2115" y="504"/>
                  </a:lnTo>
                  <a:lnTo>
                    <a:pt x="2452" y="318"/>
                  </a:lnTo>
                  <a:lnTo>
                    <a:pt x="2994" y="112"/>
                  </a:lnTo>
                  <a:lnTo>
                    <a:pt x="3574" y="0"/>
                  </a:lnTo>
                  <a:lnTo>
                    <a:pt x="3930" y="0"/>
                  </a:lnTo>
                  <a:lnTo>
                    <a:pt x="4547" y="57"/>
                  </a:lnTo>
                  <a:lnTo>
                    <a:pt x="5015" y="187"/>
                  </a:lnTo>
                  <a:lnTo>
                    <a:pt x="5482" y="391"/>
                  </a:lnTo>
                  <a:lnTo>
                    <a:pt x="5801" y="635"/>
                  </a:lnTo>
                  <a:lnTo>
                    <a:pt x="6456" y="1175"/>
                  </a:lnTo>
                  <a:lnTo>
                    <a:pt x="6886" y="1790"/>
                  </a:lnTo>
                  <a:lnTo>
                    <a:pt x="7223" y="2424"/>
                  </a:lnTo>
                  <a:lnTo>
                    <a:pt x="7429" y="2983"/>
                  </a:lnTo>
                  <a:lnTo>
                    <a:pt x="7634" y="3579"/>
                  </a:lnTo>
                  <a:lnTo>
                    <a:pt x="7728" y="4250"/>
                  </a:lnTo>
                  <a:lnTo>
                    <a:pt x="7747" y="4697"/>
                  </a:lnTo>
                  <a:lnTo>
                    <a:pt x="7728" y="4697"/>
                  </a:lnTo>
                  <a:lnTo>
                    <a:pt x="7728" y="4697"/>
                  </a:lnTo>
                </a:path>
              </a:pathLst>
            </a:custGeom>
            <a:noFill/>
            <a:ln w="20638">
              <a:solidFill>
                <a:srgbClr val="F8F8F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4672013" y="1957388"/>
              <a:ext cx="1279525" cy="1303337"/>
            </a:xfrm>
            <a:custGeom>
              <a:avLst/>
              <a:gdLst/>
              <a:ahLst/>
              <a:cxnLst>
                <a:cxn ang="0">
                  <a:pos x="4029" y="0"/>
                </a:cxn>
                <a:cxn ang="0">
                  <a:pos x="3156" y="820"/>
                </a:cxn>
                <a:cxn ang="0">
                  <a:pos x="2417" y="1369"/>
                </a:cxn>
                <a:cxn ang="0">
                  <a:pos x="1544" y="1916"/>
                </a:cxn>
                <a:cxn ang="0">
                  <a:pos x="940" y="2121"/>
                </a:cxn>
                <a:cxn ang="0">
                  <a:pos x="469" y="2121"/>
                </a:cxn>
                <a:cxn ang="0">
                  <a:pos x="133" y="2121"/>
                </a:cxn>
                <a:cxn ang="0">
                  <a:pos x="0" y="2394"/>
                </a:cxn>
                <a:cxn ang="0">
                  <a:pos x="0" y="2942"/>
                </a:cxn>
                <a:cxn ang="0">
                  <a:pos x="335" y="3420"/>
                </a:cxn>
                <a:cxn ang="0">
                  <a:pos x="738" y="3763"/>
                </a:cxn>
                <a:cxn ang="0">
                  <a:pos x="1007" y="3899"/>
                </a:cxn>
                <a:cxn ang="0">
                  <a:pos x="1477" y="4104"/>
                </a:cxn>
                <a:cxn ang="0">
                  <a:pos x="2148" y="4036"/>
                </a:cxn>
                <a:cxn ang="0">
                  <a:pos x="2148" y="3283"/>
                </a:cxn>
                <a:cxn ang="0">
                  <a:pos x="2350" y="2599"/>
                </a:cxn>
                <a:cxn ang="0">
                  <a:pos x="2619" y="1985"/>
                </a:cxn>
                <a:cxn ang="0">
                  <a:pos x="3089" y="1301"/>
                </a:cxn>
                <a:cxn ang="0">
                  <a:pos x="3492" y="751"/>
                </a:cxn>
                <a:cxn ang="0">
                  <a:pos x="3962" y="341"/>
                </a:cxn>
                <a:cxn ang="0">
                  <a:pos x="3962" y="341"/>
                </a:cxn>
                <a:cxn ang="0">
                  <a:pos x="4029" y="0"/>
                </a:cxn>
              </a:cxnLst>
              <a:rect l="0" t="0" r="r" b="b"/>
              <a:pathLst>
                <a:path w="4029" h="4104">
                  <a:moveTo>
                    <a:pt x="4029" y="0"/>
                  </a:moveTo>
                  <a:lnTo>
                    <a:pt x="3156" y="820"/>
                  </a:lnTo>
                  <a:lnTo>
                    <a:pt x="2417" y="1369"/>
                  </a:lnTo>
                  <a:lnTo>
                    <a:pt x="1544" y="1916"/>
                  </a:lnTo>
                  <a:lnTo>
                    <a:pt x="940" y="2121"/>
                  </a:lnTo>
                  <a:lnTo>
                    <a:pt x="469" y="2121"/>
                  </a:lnTo>
                  <a:lnTo>
                    <a:pt x="133" y="2121"/>
                  </a:lnTo>
                  <a:lnTo>
                    <a:pt x="0" y="2394"/>
                  </a:lnTo>
                  <a:lnTo>
                    <a:pt x="0" y="2942"/>
                  </a:lnTo>
                  <a:lnTo>
                    <a:pt x="335" y="3420"/>
                  </a:lnTo>
                  <a:lnTo>
                    <a:pt x="738" y="3763"/>
                  </a:lnTo>
                  <a:lnTo>
                    <a:pt x="1007" y="3899"/>
                  </a:lnTo>
                  <a:lnTo>
                    <a:pt x="1477" y="4104"/>
                  </a:lnTo>
                  <a:lnTo>
                    <a:pt x="2148" y="4036"/>
                  </a:lnTo>
                  <a:lnTo>
                    <a:pt x="2148" y="3283"/>
                  </a:lnTo>
                  <a:lnTo>
                    <a:pt x="2350" y="2599"/>
                  </a:lnTo>
                  <a:lnTo>
                    <a:pt x="2619" y="1985"/>
                  </a:lnTo>
                  <a:lnTo>
                    <a:pt x="3089" y="1301"/>
                  </a:lnTo>
                  <a:lnTo>
                    <a:pt x="3492" y="751"/>
                  </a:lnTo>
                  <a:lnTo>
                    <a:pt x="3962" y="341"/>
                  </a:lnTo>
                  <a:lnTo>
                    <a:pt x="3962" y="341"/>
                  </a:lnTo>
                  <a:lnTo>
                    <a:pt x="4029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3286125" y="1955800"/>
              <a:ext cx="1365250" cy="847725"/>
            </a:xfrm>
            <a:custGeom>
              <a:avLst/>
              <a:gdLst/>
              <a:ahLst/>
              <a:cxnLst>
                <a:cxn ang="0">
                  <a:pos x="4300" y="2396"/>
                </a:cxn>
                <a:cxn ang="0">
                  <a:pos x="3427" y="2396"/>
                </a:cxn>
                <a:cxn ang="0">
                  <a:pos x="2419" y="2191"/>
                </a:cxn>
                <a:cxn ang="0">
                  <a:pos x="1680" y="1985"/>
                </a:cxn>
                <a:cxn ang="0">
                  <a:pos x="1344" y="1575"/>
                </a:cxn>
                <a:cxn ang="0">
                  <a:pos x="1142" y="1097"/>
                </a:cxn>
                <a:cxn ang="0">
                  <a:pos x="1142" y="752"/>
                </a:cxn>
                <a:cxn ang="0">
                  <a:pos x="1142" y="205"/>
                </a:cxn>
                <a:cxn ang="0">
                  <a:pos x="673" y="0"/>
                </a:cxn>
                <a:cxn ang="0">
                  <a:pos x="336" y="273"/>
                </a:cxn>
                <a:cxn ang="0">
                  <a:pos x="0" y="752"/>
                </a:cxn>
                <a:cxn ang="0">
                  <a:pos x="135" y="1712"/>
                </a:cxn>
                <a:cxn ang="0">
                  <a:pos x="605" y="2191"/>
                </a:cxn>
                <a:cxn ang="0">
                  <a:pos x="1479" y="2464"/>
                </a:cxn>
                <a:cxn ang="0">
                  <a:pos x="2284" y="2601"/>
                </a:cxn>
                <a:cxn ang="0">
                  <a:pos x="3292" y="2669"/>
                </a:cxn>
                <a:cxn ang="0">
                  <a:pos x="4233" y="2532"/>
                </a:cxn>
                <a:cxn ang="0">
                  <a:pos x="4233" y="2532"/>
                </a:cxn>
                <a:cxn ang="0">
                  <a:pos x="4300" y="2396"/>
                </a:cxn>
              </a:cxnLst>
              <a:rect l="0" t="0" r="r" b="b"/>
              <a:pathLst>
                <a:path w="4300" h="2669">
                  <a:moveTo>
                    <a:pt x="4300" y="2396"/>
                  </a:moveTo>
                  <a:lnTo>
                    <a:pt x="3427" y="2396"/>
                  </a:lnTo>
                  <a:lnTo>
                    <a:pt x="2419" y="2191"/>
                  </a:lnTo>
                  <a:lnTo>
                    <a:pt x="1680" y="1985"/>
                  </a:lnTo>
                  <a:lnTo>
                    <a:pt x="1344" y="1575"/>
                  </a:lnTo>
                  <a:lnTo>
                    <a:pt x="1142" y="1097"/>
                  </a:lnTo>
                  <a:lnTo>
                    <a:pt x="1142" y="752"/>
                  </a:lnTo>
                  <a:lnTo>
                    <a:pt x="1142" y="205"/>
                  </a:lnTo>
                  <a:lnTo>
                    <a:pt x="673" y="0"/>
                  </a:lnTo>
                  <a:lnTo>
                    <a:pt x="336" y="273"/>
                  </a:lnTo>
                  <a:lnTo>
                    <a:pt x="0" y="752"/>
                  </a:lnTo>
                  <a:lnTo>
                    <a:pt x="135" y="1712"/>
                  </a:lnTo>
                  <a:lnTo>
                    <a:pt x="605" y="2191"/>
                  </a:lnTo>
                  <a:lnTo>
                    <a:pt x="1479" y="2464"/>
                  </a:lnTo>
                  <a:lnTo>
                    <a:pt x="2284" y="2601"/>
                  </a:lnTo>
                  <a:lnTo>
                    <a:pt x="3292" y="2669"/>
                  </a:lnTo>
                  <a:lnTo>
                    <a:pt x="4233" y="2532"/>
                  </a:lnTo>
                  <a:lnTo>
                    <a:pt x="4233" y="2532"/>
                  </a:lnTo>
                  <a:lnTo>
                    <a:pt x="4300" y="2396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3371850" y="2868613"/>
              <a:ext cx="1408113" cy="650875"/>
            </a:xfrm>
            <a:custGeom>
              <a:avLst/>
              <a:gdLst/>
              <a:ahLst/>
              <a:cxnLst>
                <a:cxn ang="0">
                  <a:pos x="4165" y="343"/>
                </a:cxn>
                <a:cxn ang="0">
                  <a:pos x="3157" y="958"/>
                </a:cxn>
                <a:cxn ang="0">
                  <a:pos x="2552" y="1232"/>
                </a:cxn>
                <a:cxn ang="0">
                  <a:pos x="1948" y="1300"/>
                </a:cxn>
                <a:cxn ang="0">
                  <a:pos x="1411" y="1300"/>
                </a:cxn>
                <a:cxn ang="0">
                  <a:pos x="940" y="1164"/>
                </a:cxn>
                <a:cxn ang="0">
                  <a:pos x="739" y="889"/>
                </a:cxn>
                <a:cxn ang="0">
                  <a:pos x="739" y="548"/>
                </a:cxn>
                <a:cxn ang="0">
                  <a:pos x="940" y="411"/>
                </a:cxn>
                <a:cxn ang="0">
                  <a:pos x="940" y="205"/>
                </a:cxn>
                <a:cxn ang="0">
                  <a:pos x="806" y="69"/>
                </a:cxn>
                <a:cxn ang="0">
                  <a:pos x="671" y="0"/>
                </a:cxn>
                <a:cxn ang="0">
                  <a:pos x="269" y="343"/>
                </a:cxn>
                <a:cxn ang="0">
                  <a:pos x="0" y="821"/>
                </a:cxn>
                <a:cxn ang="0">
                  <a:pos x="0" y="1437"/>
                </a:cxn>
                <a:cxn ang="0">
                  <a:pos x="336" y="1847"/>
                </a:cxn>
                <a:cxn ang="0">
                  <a:pos x="940" y="2052"/>
                </a:cxn>
                <a:cxn ang="0">
                  <a:pos x="1679" y="1915"/>
                </a:cxn>
                <a:cxn ang="0">
                  <a:pos x="2284" y="1778"/>
                </a:cxn>
                <a:cxn ang="0">
                  <a:pos x="2619" y="1573"/>
                </a:cxn>
                <a:cxn ang="0">
                  <a:pos x="3292" y="1232"/>
                </a:cxn>
                <a:cxn ang="0">
                  <a:pos x="4433" y="343"/>
                </a:cxn>
                <a:cxn ang="0">
                  <a:pos x="4433" y="343"/>
                </a:cxn>
                <a:cxn ang="0">
                  <a:pos x="4165" y="343"/>
                </a:cxn>
              </a:cxnLst>
              <a:rect l="0" t="0" r="r" b="b"/>
              <a:pathLst>
                <a:path w="4433" h="2052">
                  <a:moveTo>
                    <a:pt x="4165" y="343"/>
                  </a:moveTo>
                  <a:lnTo>
                    <a:pt x="3157" y="958"/>
                  </a:lnTo>
                  <a:lnTo>
                    <a:pt x="2552" y="1232"/>
                  </a:lnTo>
                  <a:lnTo>
                    <a:pt x="1948" y="1300"/>
                  </a:lnTo>
                  <a:lnTo>
                    <a:pt x="1411" y="1300"/>
                  </a:lnTo>
                  <a:lnTo>
                    <a:pt x="940" y="1164"/>
                  </a:lnTo>
                  <a:lnTo>
                    <a:pt x="739" y="889"/>
                  </a:lnTo>
                  <a:lnTo>
                    <a:pt x="739" y="548"/>
                  </a:lnTo>
                  <a:lnTo>
                    <a:pt x="940" y="411"/>
                  </a:lnTo>
                  <a:lnTo>
                    <a:pt x="940" y="205"/>
                  </a:lnTo>
                  <a:lnTo>
                    <a:pt x="806" y="69"/>
                  </a:lnTo>
                  <a:lnTo>
                    <a:pt x="671" y="0"/>
                  </a:lnTo>
                  <a:lnTo>
                    <a:pt x="269" y="343"/>
                  </a:lnTo>
                  <a:lnTo>
                    <a:pt x="0" y="821"/>
                  </a:lnTo>
                  <a:lnTo>
                    <a:pt x="0" y="1437"/>
                  </a:lnTo>
                  <a:lnTo>
                    <a:pt x="336" y="1847"/>
                  </a:lnTo>
                  <a:lnTo>
                    <a:pt x="940" y="2052"/>
                  </a:lnTo>
                  <a:lnTo>
                    <a:pt x="1679" y="1915"/>
                  </a:lnTo>
                  <a:lnTo>
                    <a:pt x="2284" y="1778"/>
                  </a:lnTo>
                  <a:lnTo>
                    <a:pt x="2619" y="1573"/>
                  </a:lnTo>
                  <a:lnTo>
                    <a:pt x="3292" y="1232"/>
                  </a:lnTo>
                  <a:lnTo>
                    <a:pt x="4433" y="343"/>
                  </a:lnTo>
                  <a:lnTo>
                    <a:pt x="4433" y="343"/>
                  </a:lnTo>
                  <a:lnTo>
                    <a:pt x="4165" y="343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4481513" y="3236913"/>
              <a:ext cx="660400" cy="1368425"/>
            </a:xfrm>
            <a:custGeom>
              <a:avLst/>
              <a:gdLst/>
              <a:ahLst/>
              <a:cxnLst>
                <a:cxn ang="0">
                  <a:pos x="1613" y="0"/>
                </a:cxn>
                <a:cxn ang="0">
                  <a:pos x="1142" y="480"/>
                </a:cxn>
                <a:cxn ang="0">
                  <a:pos x="336" y="1644"/>
                </a:cxn>
                <a:cxn ang="0">
                  <a:pos x="67" y="2328"/>
                </a:cxn>
                <a:cxn ang="0">
                  <a:pos x="0" y="3353"/>
                </a:cxn>
                <a:cxn ang="0">
                  <a:pos x="201" y="3901"/>
                </a:cxn>
                <a:cxn ang="0">
                  <a:pos x="403" y="4174"/>
                </a:cxn>
                <a:cxn ang="0">
                  <a:pos x="1007" y="4310"/>
                </a:cxn>
                <a:cxn ang="0">
                  <a:pos x="1680" y="4242"/>
                </a:cxn>
                <a:cxn ang="0">
                  <a:pos x="1948" y="3901"/>
                </a:cxn>
                <a:cxn ang="0">
                  <a:pos x="2082" y="3353"/>
                </a:cxn>
                <a:cxn ang="0">
                  <a:pos x="1948" y="3285"/>
                </a:cxn>
                <a:cxn ang="0">
                  <a:pos x="1613" y="3490"/>
                </a:cxn>
                <a:cxn ang="0">
                  <a:pos x="1007" y="3558"/>
                </a:cxn>
                <a:cxn ang="0">
                  <a:pos x="605" y="3217"/>
                </a:cxn>
                <a:cxn ang="0">
                  <a:pos x="605" y="2533"/>
                </a:cxn>
                <a:cxn ang="0">
                  <a:pos x="605" y="1918"/>
                </a:cxn>
                <a:cxn ang="0">
                  <a:pos x="874" y="1300"/>
                </a:cxn>
                <a:cxn ang="0">
                  <a:pos x="1344" y="616"/>
                </a:cxn>
                <a:cxn ang="0">
                  <a:pos x="1680" y="69"/>
                </a:cxn>
                <a:cxn ang="0">
                  <a:pos x="1680" y="69"/>
                </a:cxn>
                <a:cxn ang="0">
                  <a:pos x="1613" y="0"/>
                </a:cxn>
              </a:cxnLst>
              <a:rect l="0" t="0" r="r" b="b"/>
              <a:pathLst>
                <a:path w="2082" h="4310">
                  <a:moveTo>
                    <a:pt x="1613" y="0"/>
                  </a:moveTo>
                  <a:lnTo>
                    <a:pt x="1142" y="480"/>
                  </a:lnTo>
                  <a:lnTo>
                    <a:pt x="336" y="1644"/>
                  </a:lnTo>
                  <a:lnTo>
                    <a:pt x="67" y="2328"/>
                  </a:lnTo>
                  <a:lnTo>
                    <a:pt x="0" y="3353"/>
                  </a:lnTo>
                  <a:lnTo>
                    <a:pt x="201" y="3901"/>
                  </a:lnTo>
                  <a:lnTo>
                    <a:pt x="403" y="4174"/>
                  </a:lnTo>
                  <a:lnTo>
                    <a:pt x="1007" y="4310"/>
                  </a:lnTo>
                  <a:lnTo>
                    <a:pt x="1680" y="4242"/>
                  </a:lnTo>
                  <a:lnTo>
                    <a:pt x="1948" y="3901"/>
                  </a:lnTo>
                  <a:lnTo>
                    <a:pt x="2082" y="3353"/>
                  </a:lnTo>
                  <a:lnTo>
                    <a:pt x="1948" y="3285"/>
                  </a:lnTo>
                  <a:lnTo>
                    <a:pt x="1613" y="3490"/>
                  </a:lnTo>
                  <a:lnTo>
                    <a:pt x="1007" y="3558"/>
                  </a:lnTo>
                  <a:lnTo>
                    <a:pt x="605" y="3217"/>
                  </a:lnTo>
                  <a:lnTo>
                    <a:pt x="605" y="2533"/>
                  </a:lnTo>
                  <a:lnTo>
                    <a:pt x="605" y="1918"/>
                  </a:lnTo>
                  <a:lnTo>
                    <a:pt x="874" y="1300"/>
                  </a:lnTo>
                  <a:lnTo>
                    <a:pt x="1344" y="616"/>
                  </a:lnTo>
                  <a:lnTo>
                    <a:pt x="1680" y="69"/>
                  </a:lnTo>
                  <a:lnTo>
                    <a:pt x="1680" y="69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5121275" y="3236913"/>
              <a:ext cx="917575" cy="1390650"/>
            </a:xfrm>
            <a:custGeom>
              <a:avLst/>
              <a:gdLst/>
              <a:ahLst/>
              <a:cxnLst>
                <a:cxn ang="0">
                  <a:pos x="268" y="0"/>
                </a:cxn>
                <a:cxn ang="0">
                  <a:pos x="66" y="821"/>
                </a:cxn>
                <a:cxn ang="0">
                  <a:pos x="0" y="1712"/>
                </a:cxn>
                <a:cxn ang="0">
                  <a:pos x="66" y="2601"/>
                </a:cxn>
                <a:cxn ang="0">
                  <a:pos x="335" y="3353"/>
                </a:cxn>
                <a:cxn ang="0">
                  <a:pos x="941" y="4037"/>
                </a:cxn>
                <a:cxn ang="0">
                  <a:pos x="1478" y="4379"/>
                </a:cxn>
                <a:cxn ang="0">
                  <a:pos x="2082" y="4310"/>
                </a:cxn>
                <a:cxn ang="0">
                  <a:pos x="2620" y="4105"/>
                </a:cxn>
                <a:cxn ang="0">
                  <a:pos x="2889" y="3695"/>
                </a:cxn>
                <a:cxn ang="0">
                  <a:pos x="2889" y="3148"/>
                </a:cxn>
                <a:cxn ang="0">
                  <a:pos x="2889" y="2874"/>
                </a:cxn>
                <a:cxn ang="0">
                  <a:pos x="2553" y="3148"/>
                </a:cxn>
                <a:cxn ang="0">
                  <a:pos x="2082" y="3353"/>
                </a:cxn>
                <a:cxn ang="0">
                  <a:pos x="1478" y="3353"/>
                </a:cxn>
                <a:cxn ang="0">
                  <a:pos x="873" y="3080"/>
                </a:cxn>
                <a:cxn ang="0">
                  <a:pos x="470" y="2532"/>
                </a:cxn>
                <a:cxn ang="0">
                  <a:pos x="335" y="1780"/>
                </a:cxn>
                <a:cxn ang="0">
                  <a:pos x="335" y="1162"/>
                </a:cxn>
                <a:cxn ang="0">
                  <a:pos x="335" y="616"/>
                </a:cxn>
                <a:cxn ang="0">
                  <a:pos x="403" y="343"/>
                </a:cxn>
                <a:cxn ang="0">
                  <a:pos x="537" y="0"/>
                </a:cxn>
                <a:cxn ang="0">
                  <a:pos x="604" y="0"/>
                </a:cxn>
                <a:cxn ang="0">
                  <a:pos x="268" y="0"/>
                </a:cxn>
              </a:cxnLst>
              <a:rect l="0" t="0" r="r" b="b"/>
              <a:pathLst>
                <a:path w="2889" h="4379">
                  <a:moveTo>
                    <a:pt x="268" y="0"/>
                  </a:moveTo>
                  <a:lnTo>
                    <a:pt x="66" y="821"/>
                  </a:lnTo>
                  <a:lnTo>
                    <a:pt x="0" y="1712"/>
                  </a:lnTo>
                  <a:lnTo>
                    <a:pt x="66" y="2601"/>
                  </a:lnTo>
                  <a:lnTo>
                    <a:pt x="335" y="3353"/>
                  </a:lnTo>
                  <a:lnTo>
                    <a:pt x="941" y="4037"/>
                  </a:lnTo>
                  <a:lnTo>
                    <a:pt x="1478" y="4379"/>
                  </a:lnTo>
                  <a:lnTo>
                    <a:pt x="2082" y="4310"/>
                  </a:lnTo>
                  <a:lnTo>
                    <a:pt x="2620" y="4105"/>
                  </a:lnTo>
                  <a:lnTo>
                    <a:pt x="2889" y="3695"/>
                  </a:lnTo>
                  <a:lnTo>
                    <a:pt x="2889" y="3148"/>
                  </a:lnTo>
                  <a:lnTo>
                    <a:pt x="2889" y="2874"/>
                  </a:lnTo>
                  <a:lnTo>
                    <a:pt x="2553" y="3148"/>
                  </a:lnTo>
                  <a:lnTo>
                    <a:pt x="2082" y="3353"/>
                  </a:lnTo>
                  <a:lnTo>
                    <a:pt x="1478" y="3353"/>
                  </a:lnTo>
                  <a:lnTo>
                    <a:pt x="873" y="3080"/>
                  </a:lnTo>
                  <a:lnTo>
                    <a:pt x="470" y="2532"/>
                  </a:lnTo>
                  <a:lnTo>
                    <a:pt x="335" y="1780"/>
                  </a:lnTo>
                  <a:lnTo>
                    <a:pt x="335" y="1162"/>
                  </a:lnTo>
                  <a:lnTo>
                    <a:pt x="335" y="616"/>
                  </a:lnTo>
                  <a:lnTo>
                    <a:pt x="403" y="343"/>
                  </a:lnTo>
                  <a:lnTo>
                    <a:pt x="537" y="0"/>
                  </a:lnTo>
                  <a:lnTo>
                    <a:pt x="604" y="0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808080"/>
            </a:solidFill>
            <a:ln w="0">
              <a:solidFill>
                <a:srgbClr val="808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3290888" y="1822450"/>
              <a:ext cx="1587" cy="322103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H="1">
              <a:off x="2979738" y="4627563"/>
              <a:ext cx="3182937" cy="1587"/>
            </a:xfrm>
            <a:prstGeom prst="line">
              <a:avLst/>
            </a:prstGeom>
            <a:noFill/>
            <a:ln w="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3141663" y="3397250"/>
              <a:ext cx="1322387" cy="642938"/>
            </a:xfrm>
            <a:custGeom>
              <a:avLst/>
              <a:gdLst/>
              <a:ahLst/>
              <a:cxnLst>
                <a:cxn ang="0">
                  <a:pos x="0" y="2020"/>
                </a:cxn>
                <a:cxn ang="0">
                  <a:pos x="50" y="2022"/>
                </a:cxn>
                <a:cxn ang="0">
                  <a:pos x="192" y="2025"/>
                </a:cxn>
                <a:cxn ang="0">
                  <a:pos x="413" y="2020"/>
                </a:cxn>
                <a:cxn ang="0">
                  <a:pos x="700" y="1999"/>
                </a:cxn>
                <a:cxn ang="0">
                  <a:pos x="862" y="1979"/>
                </a:cxn>
                <a:cxn ang="0">
                  <a:pos x="1037" y="1953"/>
                </a:cxn>
                <a:cxn ang="0">
                  <a:pos x="1222" y="1918"/>
                </a:cxn>
                <a:cxn ang="0">
                  <a:pos x="1414" y="1875"/>
                </a:cxn>
                <a:cxn ang="0">
                  <a:pos x="1611" y="1822"/>
                </a:cxn>
                <a:cxn ang="0">
                  <a:pos x="1813" y="1757"/>
                </a:cxn>
                <a:cxn ang="0">
                  <a:pos x="2018" y="1681"/>
                </a:cxn>
                <a:cxn ang="0">
                  <a:pos x="2224" y="1592"/>
                </a:cxn>
                <a:cxn ang="0">
                  <a:pos x="2445" y="1479"/>
                </a:cxn>
                <a:cxn ang="0">
                  <a:pos x="2656" y="1358"/>
                </a:cxn>
                <a:cxn ang="0">
                  <a:pos x="2853" y="1232"/>
                </a:cxn>
                <a:cxn ang="0">
                  <a:pos x="3039" y="1102"/>
                </a:cxn>
                <a:cxn ang="0">
                  <a:pos x="3212" y="969"/>
                </a:cxn>
                <a:cxn ang="0">
                  <a:pos x="3372" y="836"/>
                </a:cxn>
                <a:cxn ang="0">
                  <a:pos x="3518" y="706"/>
                </a:cxn>
                <a:cxn ang="0">
                  <a:pos x="3649" y="581"/>
                </a:cxn>
                <a:cxn ang="0">
                  <a:pos x="3871" y="352"/>
                </a:cxn>
                <a:cxn ang="0">
                  <a:pos x="4032" y="167"/>
                </a:cxn>
                <a:cxn ang="0">
                  <a:pos x="4130" y="44"/>
                </a:cxn>
                <a:cxn ang="0">
                  <a:pos x="4164" y="0"/>
                </a:cxn>
              </a:cxnLst>
              <a:rect l="0" t="0" r="r" b="b"/>
              <a:pathLst>
                <a:path w="4164" h="2025">
                  <a:moveTo>
                    <a:pt x="0" y="2020"/>
                  </a:moveTo>
                  <a:lnTo>
                    <a:pt x="50" y="2022"/>
                  </a:lnTo>
                  <a:lnTo>
                    <a:pt x="192" y="2025"/>
                  </a:lnTo>
                  <a:lnTo>
                    <a:pt x="413" y="2020"/>
                  </a:lnTo>
                  <a:lnTo>
                    <a:pt x="700" y="1999"/>
                  </a:lnTo>
                  <a:lnTo>
                    <a:pt x="862" y="1979"/>
                  </a:lnTo>
                  <a:lnTo>
                    <a:pt x="1037" y="1953"/>
                  </a:lnTo>
                  <a:lnTo>
                    <a:pt x="1222" y="1918"/>
                  </a:lnTo>
                  <a:lnTo>
                    <a:pt x="1414" y="1875"/>
                  </a:lnTo>
                  <a:lnTo>
                    <a:pt x="1611" y="1822"/>
                  </a:lnTo>
                  <a:lnTo>
                    <a:pt x="1813" y="1757"/>
                  </a:lnTo>
                  <a:lnTo>
                    <a:pt x="2018" y="1681"/>
                  </a:lnTo>
                  <a:lnTo>
                    <a:pt x="2224" y="1592"/>
                  </a:lnTo>
                  <a:lnTo>
                    <a:pt x="2445" y="1479"/>
                  </a:lnTo>
                  <a:lnTo>
                    <a:pt x="2656" y="1358"/>
                  </a:lnTo>
                  <a:lnTo>
                    <a:pt x="2853" y="1232"/>
                  </a:lnTo>
                  <a:lnTo>
                    <a:pt x="3039" y="1102"/>
                  </a:lnTo>
                  <a:lnTo>
                    <a:pt x="3212" y="969"/>
                  </a:lnTo>
                  <a:lnTo>
                    <a:pt x="3372" y="836"/>
                  </a:lnTo>
                  <a:lnTo>
                    <a:pt x="3518" y="706"/>
                  </a:lnTo>
                  <a:lnTo>
                    <a:pt x="3649" y="581"/>
                  </a:lnTo>
                  <a:lnTo>
                    <a:pt x="3871" y="352"/>
                  </a:lnTo>
                  <a:lnTo>
                    <a:pt x="4032" y="167"/>
                  </a:lnTo>
                  <a:lnTo>
                    <a:pt x="4130" y="44"/>
                  </a:lnTo>
                  <a:lnTo>
                    <a:pt x="4164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4" name="Freeform 16"/>
            <p:cNvSpPr>
              <a:spLocks/>
            </p:cNvSpPr>
            <p:nvPr/>
          </p:nvSpPr>
          <p:spPr bwMode="auto">
            <a:xfrm>
              <a:off x="3886200" y="3506788"/>
              <a:ext cx="701675" cy="1270000"/>
            </a:xfrm>
            <a:custGeom>
              <a:avLst/>
              <a:gdLst/>
              <a:ahLst/>
              <a:cxnLst>
                <a:cxn ang="0">
                  <a:pos x="1" y="4000"/>
                </a:cxn>
                <a:cxn ang="0">
                  <a:pos x="0" y="3951"/>
                </a:cxn>
                <a:cxn ang="0">
                  <a:pos x="2" y="3816"/>
                </a:cxn>
                <a:cxn ang="0">
                  <a:pos x="15" y="3609"/>
                </a:cxn>
                <a:cxn ang="0">
                  <a:pos x="47" y="3339"/>
                </a:cxn>
                <a:cxn ang="0">
                  <a:pos x="103" y="3022"/>
                </a:cxn>
                <a:cxn ang="0">
                  <a:pos x="142" y="2850"/>
                </a:cxn>
                <a:cxn ang="0">
                  <a:pos x="190" y="2671"/>
                </a:cxn>
                <a:cxn ang="0">
                  <a:pos x="249" y="2486"/>
                </a:cxn>
                <a:cxn ang="0">
                  <a:pos x="317" y="2298"/>
                </a:cxn>
                <a:cxn ang="0">
                  <a:pos x="397" y="2109"/>
                </a:cxn>
                <a:cxn ang="0">
                  <a:pos x="490" y="1918"/>
                </a:cxn>
                <a:cxn ang="0">
                  <a:pos x="614" y="1695"/>
                </a:cxn>
                <a:cxn ang="0">
                  <a:pos x="747" y="1485"/>
                </a:cxn>
                <a:cxn ang="0">
                  <a:pos x="884" y="1287"/>
                </a:cxn>
                <a:cxn ang="0">
                  <a:pos x="1027" y="1103"/>
                </a:cxn>
                <a:cxn ang="0">
                  <a:pos x="1170" y="932"/>
                </a:cxn>
                <a:cxn ang="0">
                  <a:pos x="1312" y="774"/>
                </a:cxn>
                <a:cxn ang="0">
                  <a:pos x="1452" y="630"/>
                </a:cxn>
                <a:cxn ang="0">
                  <a:pos x="1586" y="501"/>
                </a:cxn>
                <a:cxn ang="0">
                  <a:pos x="1831" y="284"/>
                </a:cxn>
                <a:cxn ang="0">
                  <a:pos x="2027" y="127"/>
                </a:cxn>
                <a:cxn ang="0">
                  <a:pos x="2157" y="31"/>
                </a:cxn>
                <a:cxn ang="0">
                  <a:pos x="2206" y="0"/>
                </a:cxn>
              </a:cxnLst>
              <a:rect l="0" t="0" r="r" b="b"/>
              <a:pathLst>
                <a:path w="2206" h="4000">
                  <a:moveTo>
                    <a:pt x="1" y="4000"/>
                  </a:moveTo>
                  <a:lnTo>
                    <a:pt x="0" y="3951"/>
                  </a:lnTo>
                  <a:lnTo>
                    <a:pt x="2" y="3816"/>
                  </a:lnTo>
                  <a:lnTo>
                    <a:pt x="15" y="3609"/>
                  </a:lnTo>
                  <a:lnTo>
                    <a:pt x="47" y="3339"/>
                  </a:lnTo>
                  <a:lnTo>
                    <a:pt x="103" y="3022"/>
                  </a:lnTo>
                  <a:lnTo>
                    <a:pt x="142" y="2850"/>
                  </a:lnTo>
                  <a:lnTo>
                    <a:pt x="190" y="2671"/>
                  </a:lnTo>
                  <a:lnTo>
                    <a:pt x="249" y="2486"/>
                  </a:lnTo>
                  <a:lnTo>
                    <a:pt x="317" y="2298"/>
                  </a:lnTo>
                  <a:lnTo>
                    <a:pt x="397" y="2109"/>
                  </a:lnTo>
                  <a:lnTo>
                    <a:pt x="490" y="1918"/>
                  </a:lnTo>
                  <a:lnTo>
                    <a:pt x="614" y="1695"/>
                  </a:lnTo>
                  <a:lnTo>
                    <a:pt x="747" y="1485"/>
                  </a:lnTo>
                  <a:lnTo>
                    <a:pt x="884" y="1287"/>
                  </a:lnTo>
                  <a:lnTo>
                    <a:pt x="1027" y="1103"/>
                  </a:lnTo>
                  <a:lnTo>
                    <a:pt x="1170" y="932"/>
                  </a:lnTo>
                  <a:lnTo>
                    <a:pt x="1312" y="774"/>
                  </a:lnTo>
                  <a:lnTo>
                    <a:pt x="1452" y="630"/>
                  </a:lnTo>
                  <a:lnTo>
                    <a:pt x="1586" y="501"/>
                  </a:lnTo>
                  <a:lnTo>
                    <a:pt x="1831" y="284"/>
                  </a:lnTo>
                  <a:lnTo>
                    <a:pt x="2027" y="127"/>
                  </a:lnTo>
                  <a:lnTo>
                    <a:pt x="2157" y="31"/>
                  </a:lnTo>
                  <a:lnTo>
                    <a:pt x="2206" y="0"/>
                  </a:lnTo>
                </a:path>
              </a:pathLst>
            </a:custGeom>
            <a:noFill/>
            <a:ln w="0" cap="flat" cmpd="sng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a-DK"/>
            </a:p>
          </p:txBody>
        </p: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2209800" y="914400"/>
              <a:ext cx="4724400" cy="4724400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3355975" y="3127375"/>
              <a:ext cx="1470025" cy="1497013"/>
            </a:xfrm>
            <a:custGeom>
              <a:avLst/>
              <a:gdLst/>
              <a:ahLst/>
              <a:cxnLst>
                <a:cxn ang="0">
                  <a:pos x="4590" y="0"/>
                </a:cxn>
                <a:cxn ang="0">
                  <a:pos x="4396" y="92"/>
                </a:cxn>
                <a:cxn ang="0">
                  <a:pos x="4105" y="418"/>
                </a:cxn>
                <a:cxn ang="0">
                  <a:pos x="3659" y="878"/>
                </a:cxn>
                <a:cxn ang="0">
                  <a:pos x="3154" y="1378"/>
                </a:cxn>
                <a:cxn ang="0">
                  <a:pos x="2610" y="1837"/>
                </a:cxn>
                <a:cxn ang="0">
                  <a:pos x="1940" y="2306"/>
                </a:cxn>
                <a:cxn ang="0">
                  <a:pos x="1329" y="2622"/>
                </a:cxn>
                <a:cxn ang="0">
                  <a:pos x="621" y="3051"/>
                </a:cxn>
                <a:cxn ang="0">
                  <a:pos x="213" y="3367"/>
                </a:cxn>
                <a:cxn ang="0">
                  <a:pos x="106" y="3520"/>
                </a:cxn>
                <a:cxn ang="0">
                  <a:pos x="29" y="3755"/>
                </a:cxn>
                <a:cxn ang="0">
                  <a:pos x="0" y="4000"/>
                </a:cxn>
                <a:cxn ang="0">
                  <a:pos x="9" y="4255"/>
                </a:cxn>
                <a:cxn ang="0">
                  <a:pos x="77" y="4591"/>
                </a:cxn>
                <a:cxn ang="0">
                  <a:pos x="136" y="4663"/>
                </a:cxn>
                <a:cxn ang="0">
                  <a:pos x="271" y="4714"/>
                </a:cxn>
                <a:cxn ang="0">
                  <a:pos x="524" y="4703"/>
                </a:cxn>
                <a:cxn ang="0">
                  <a:pos x="834" y="4673"/>
                </a:cxn>
                <a:cxn ang="0">
                  <a:pos x="1077" y="4561"/>
                </a:cxn>
                <a:cxn ang="0">
                  <a:pos x="1407" y="4234"/>
                </a:cxn>
                <a:cxn ang="0">
                  <a:pos x="1805" y="3744"/>
                </a:cxn>
                <a:cxn ang="0">
                  <a:pos x="2076" y="3285"/>
                </a:cxn>
                <a:cxn ang="0">
                  <a:pos x="2319" y="2898"/>
                </a:cxn>
                <a:cxn ang="0">
                  <a:pos x="2630" y="2449"/>
                </a:cxn>
                <a:cxn ang="0">
                  <a:pos x="2902" y="2102"/>
                </a:cxn>
                <a:cxn ang="0">
                  <a:pos x="3183" y="1775"/>
                </a:cxn>
                <a:cxn ang="0">
                  <a:pos x="3475" y="1429"/>
                </a:cxn>
                <a:cxn ang="0">
                  <a:pos x="3843" y="1000"/>
                </a:cxn>
                <a:cxn ang="0">
                  <a:pos x="4241" y="582"/>
                </a:cxn>
                <a:cxn ang="0">
                  <a:pos x="4581" y="225"/>
                </a:cxn>
                <a:cxn ang="0">
                  <a:pos x="4629" y="133"/>
                </a:cxn>
                <a:cxn ang="0">
                  <a:pos x="4629" y="51"/>
                </a:cxn>
                <a:cxn ang="0">
                  <a:pos x="4629" y="51"/>
                </a:cxn>
                <a:cxn ang="0">
                  <a:pos x="4590" y="0"/>
                </a:cxn>
              </a:cxnLst>
              <a:rect l="0" t="0" r="r" b="b"/>
              <a:pathLst>
                <a:path w="4629" h="4714">
                  <a:moveTo>
                    <a:pt x="4590" y="0"/>
                  </a:moveTo>
                  <a:lnTo>
                    <a:pt x="4396" y="92"/>
                  </a:lnTo>
                  <a:lnTo>
                    <a:pt x="4105" y="418"/>
                  </a:lnTo>
                  <a:lnTo>
                    <a:pt x="3659" y="878"/>
                  </a:lnTo>
                  <a:lnTo>
                    <a:pt x="3154" y="1378"/>
                  </a:lnTo>
                  <a:lnTo>
                    <a:pt x="2610" y="1837"/>
                  </a:lnTo>
                  <a:lnTo>
                    <a:pt x="1940" y="2306"/>
                  </a:lnTo>
                  <a:lnTo>
                    <a:pt x="1329" y="2622"/>
                  </a:lnTo>
                  <a:lnTo>
                    <a:pt x="621" y="3051"/>
                  </a:lnTo>
                  <a:lnTo>
                    <a:pt x="213" y="3367"/>
                  </a:lnTo>
                  <a:lnTo>
                    <a:pt x="106" y="3520"/>
                  </a:lnTo>
                  <a:lnTo>
                    <a:pt x="29" y="3755"/>
                  </a:lnTo>
                  <a:lnTo>
                    <a:pt x="0" y="4000"/>
                  </a:lnTo>
                  <a:lnTo>
                    <a:pt x="9" y="4255"/>
                  </a:lnTo>
                  <a:lnTo>
                    <a:pt x="77" y="4591"/>
                  </a:lnTo>
                  <a:lnTo>
                    <a:pt x="136" y="4663"/>
                  </a:lnTo>
                  <a:lnTo>
                    <a:pt x="271" y="4714"/>
                  </a:lnTo>
                  <a:lnTo>
                    <a:pt x="524" y="4703"/>
                  </a:lnTo>
                  <a:lnTo>
                    <a:pt x="834" y="4673"/>
                  </a:lnTo>
                  <a:lnTo>
                    <a:pt x="1077" y="4561"/>
                  </a:lnTo>
                  <a:lnTo>
                    <a:pt x="1407" y="4234"/>
                  </a:lnTo>
                  <a:lnTo>
                    <a:pt x="1805" y="3744"/>
                  </a:lnTo>
                  <a:lnTo>
                    <a:pt x="2076" y="3285"/>
                  </a:lnTo>
                  <a:lnTo>
                    <a:pt x="2319" y="2898"/>
                  </a:lnTo>
                  <a:lnTo>
                    <a:pt x="2630" y="2449"/>
                  </a:lnTo>
                  <a:lnTo>
                    <a:pt x="2902" y="2102"/>
                  </a:lnTo>
                  <a:lnTo>
                    <a:pt x="3183" y="1775"/>
                  </a:lnTo>
                  <a:lnTo>
                    <a:pt x="3475" y="1429"/>
                  </a:lnTo>
                  <a:lnTo>
                    <a:pt x="3843" y="1000"/>
                  </a:lnTo>
                  <a:lnTo>
                    <a:pt x="4241" y="582"/>
                  </a:lnTo>
                  <a:lnTo>
                    <a:pt x="4581" y="225"/>
                  </a:lnTo>
                  <a:lnTo>
                    <a:pt x="4629" y="133"/>
                  </a:lnTo>
                  <a:lnTo>
                    <a:pt x="4629" y="51"/>
                  </a:lnTo>
                  <a:lnTo>
                    <a:pt x="4629" y="51"/>
                  </a:lnTo>
                  <a:lnTo>
                    <a:pt x="4590" y="0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a-DK"/>
            </a:p>
          </p:txBody>
        </p:sp>
      </p:grpSp>
      <p:sp>
        <p:nvSpPr>
          <p:cNvPr id="31" name="Rectangle 164"/>
          <p:cNvSpPr>
            <a:spLocks noChangeArrowheads="1"/>
          </p:cNvSpPr>
          <p:nvPr/>
        </p:nvSpPr>
        <p:spPr bwMode="auto">
          <a:xfrm>
            <a:off x="357158" y="285728"/>
            <a:ext cx="2386042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Denne hovedgruppe  er også let at kende. 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Midterfjeren i 5. </a:t>
            </a:r>
            <a:r>
              <a:rPr lang="da-DK" sz="1600" b="1" dirty="0" err="1" smtClean="0">
                <a:latin typeface="Trebuchet MS" pitchFamily="34" charset="0"/>
              </a:rPr>
              <a:t>Ho-vedgruppe</a:t>
            </a:r>
            <a:r>
              <a:rPr lang="da-DK" sz="1600" b="1" dirty="0" smtClean="0">
                <a:latin typeface="Trebuchet MS" pitchFamily="34" charset="0"/>
              </a:rPr>
              <a:t> har form som en kølle.</a:t>
            </a:r>
            <a:endParaRPr lang="da-DK" sz="1600" dirty="0">
              <a:latin typeface="Trebuchet MS" pitchFamily="34" charset="0"/>
              <a:sym typeface="Wingdings" pitchFamily="2" charset="2"/>
            </a:endParaRPr>
          </a:p>
        </p:txBody>
      </p:sp>
      <p:sp>
        <p:nvSpPr>
          <p:cNvPr id="32" name="Rectangle 201"/>
          <p:cNvSpPr>
            <a:spLocks noChangeArrowheads="1"/>
          </p:cNvSpPr>
          <p:nvPr/>
        </p:nvSpPr>
        <p:spPr bwMode="auto">
          <a:xfrm>
            <a:off x="6786578" y="3929066"/>
            <a:ext cx="21060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600" b="1" dirty="0" smtClean="0">
                <a:latin typeface="Trebuchet MS" pitchFamily="34" charset="0"/>
              </a:rPr>
              <a:t>5. Hovedgruppe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1889-1905</a:t>
            </a:r>
          </a:p>
          <a:p>
            <a:pPr>
              <a:spcAft>
                <a:spcPts val="600"/>
              </a:spcAft>
            </a:pPr>
            <a:r>
              <a:rPr lang="da-DK" sz="1600" b="1" dirty="0" smtClean="0">
                <a:latin typeface="Trebuchet MS" pitchFamily="34" charset="0"/>
              </a:rPr>
              <a:t>Hovedgruppen </a:t>
            </a:r>
            <a:r>
              <a:rPr lang="da-DK" sz="1600" b="1" dirty="0" err="1" smtClean="0">
                <a:latin typeface="Trebuchet MS" pitchFamily="34" charset="0"/>
              </a:rPr>
              <a:t>dæk-</a:t>
            </a:r>
            <a:r>
              <a:rPr lang="da-DK" sz="1600" b="1" dirty="0" smtClean="0">
                <a:latin typeface="Trebuchet MS" pitchFamily="34" charset="0"/>
              </a:rPr>
              <a:t> ker den sidste del af perioden med takning 14 x 13½ og hele perioden med takning 12¾.</a:t>
            </a:r>
            <a:endParaRPr lang="da-DK" sz="1600" b="1" dirty="0">
              <a:latin typeface="Trebuchet MS" pitchFamily="34" charset="0"/>
            </a:endParaRPr>
          </a:p>
        </p:txBody>
      </p:sp>
      <p:sp>
        <p:nvSpPr>
          <p:cNvPr id="27" name="Rectangle 201"/>
          <p:cNvSpPr>
            <a:spLocks noChangeArrowheads="1"/>
          </p:cNvSpPr>
          <p:nvPr/>
        </p:nvSpPr>
        <p:spPr bwMode="auto">
          <a:xfrm>
            <a:off x="3857620" y="4643446"/>
            <a:ext cx="2357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itchFamily="34" charset="0"/>
              </a:rPr>
              <a:t>Fjer hovedgruppe 3</a:t>
            </a:r>
            <a:endParaRPr lang="da-DK" sz="1200" b="1" dirty="0">
              <a:solidFill>
                <a:schemeClr val="tx1">
                  <a:lumMod val="50000"/>
                  <a:lumOff val="50000"/>
                </a:schemeClr>
              </a:solidFill>
              <a:latin typeface="Trebuchet MS" pitchFamily="34" charset="0"/>
            </a:endParaRPr>
          </a:p>
        </p:txBody>
      </p:sp>
      <p:cxnSp>
        <p:nvCxnSpPr>
          <p:cNvPr id="28" name="Lige forbindelse 27"/>
          <p:cNvCxnSpPr>
            <a:stCxn id="27" idx="1"/>
          </p:cNvCxnSpPr>
          <p:nvPr/>
        </p:nvCxnSpPr>
        <p:spPr>
          <a:xfrm rot="10800000">
            <a:off x="3857620" y="4500570"/>
            <a:ext cx="1588" cy="28137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214282" y="214290"/>
            <a:ext cx="8676000" cy="607223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innerShdw blurRad="2032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Rektangel 24"/>
          <p:cNvSpPr/>
          <p:nvPr/>
        </p:nvSpPr>
        <p:spPr>
          <a:xfrm>
            <a:off x="0" y="6300000"/>
            <a:ext cx="914403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tabLst>
                <a:tab pos="8793163" algn="r"/>
              </a:tabLst>
            </a:pPr>
            <a:r>
              <a:rPr lang="da-DK" sz="1600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Søren Chr. Jensen 2012</a:t>
            </a:r>
            <a:r>
              <a:rPr lang="da-DK" sz="3200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man Old Style" pitchFamily="18" charset="0"/>
              </a:rPr>
              <a:t>	Hovedgruppe 1-5</a:t>
            </a:r>
            <a:endParaRPr lang="da-DK" sz="3200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man Old Style" pitchFamily="18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8358214" y="1857364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/>
          <p:cNvSpPr/>
          <p:nvPr/>
        </p:nvSpPr>
        <p:spPr>
          <a:xfrm>
            <a:off x="8358214" y="-285776"/>
            <a:ext cx="1071570" cy="107157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Afrundet rektangel 15"/>
          <p:cNvSpPr/>
          <p:nvPr/>
        </p:nvSpPr>
        <p:spPr>
          <a:xfrm>
            <a:off x="7072330" y="0"/>
            <a:ext cx="1980000" cy="19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Afrundet rektangel 16"/>
          <p:cNvSpPr/>
          <p:nvPr/>
        </p:nvSpPr>
        <p:spPr>
          <a:xfrm rot="5400000">
            <a:off x="7830000" y="1651480"/>
            <a:ext cx="2412000" cy="252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7" name="Gruppe 26"/>
          <p:cNvGrpSpPr/>
          <p:nvPr/>
        </p:nvGrpSpPr>
        <p:grpSpPr>
          <a:xfrm>
            <a:off x="228600" y="357166"/>
            <a:ext cx="8766185" cy="5503873"/>
            <a:chOff x="228600" y="762000"/>
            <a:chExt cx="8766185" cy="5503873"/>
          </a:xfrm>
        </p:grpSpPr>
        <p:sp>
          <p:nvSpPr>
            <p:cNvPr id="28" name="Rectangle 59"/>
            <p:cNvSpPr>
              <a:spLocks noChangeArrowheads="1"/>
            </p:cNvSpPr>
            <p:nvPr/>
          </p:nvSpPr>
          <p:spPr bwMode="auto">
            <a:xfrm>
              <a:off x="269875" y="762000"/>
              <a:ext cx="8374091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a-DK" sz="1600" b="1" dirty="0">
                  <a:latin typeface="Trebuchet MS" pitchFamily="34" charset="0"/>
                </a:rPr>
                <a:t>Det er vigtigt, at man bruger midterfjeren i SV som indikator for </a:t>
              </a:r>
              <a:r>
                <a:rPr lang="da-DK" sz="1600" b="1" dirty="0" smtClean="0">
                  <a:latin typeface="Trebuchet MS" pitchFamily="34" charset="0"/>
                </a:rPr>
                <a:t>hovedgrupperne</a:t>
              </a:r>
              <a:r>
                <a:rPr lang="da-DK" sz="1600" b="1" dirty="0">
                  <a:latin typeface="Trebuchet MS" pitchFamily="34" charset="0"/>
                </a:rPr>
                <a:t>, men her vises midterfjeren i NV for at man kan se, at denne </a:t>
              </a:r>
              <a:r>
                <a:rPr lang="da-DK" sz="1600" b="1">
                  <a:latin typeface="Trebuchet MS" pitchFamily="34" charset="0"/>
                </a:rPr>
                <a:t>viser </a:t>
              </a:r>
              <a:r>
                <a:rPr lang="da-DK" sz="1600" b="1" smtClean="0">
                  <a:latin typeface="Trebuchet MS" pitchFamily="34" charset="0"/>
                </a:rPr>
                <a:t>”tilsvarende” </a:t>
              </a:r>
              <a:r>
                <a:rPr lang="da-DK" sz="1600" b="1" dirty="0">
                  <a:latin typeface="Trebuchet MS" pitchFamily="34" charset="0"/>
                </a:rPr>
                <a:t>kendetegn</a:t>
              </a:r>
              <a:r>
                <a:rPr lang="da-DK" sz="1600" b="1" dirty="0" smtClean="0">
                  <a:latin typeface="Trebuchet MS" pitchFamily="34" charset="0"/>
                </a:rPr>
                <a:t>.</a:t>
              </a:r>
            </a:p>
            <a:p>
              <a:endParaRPr lang="da-DK" sz="1600" b="1" dirty="0" smtClean="0">
                <a:latin typeface="Trebuchet MS" pitchFamily="34" charset="0"/>
              </a:endParaRPr>
            </a:p>
            <a:p>
              <a:r>
                <a:rPr lang="da-DK" sz="1600" b="1" dirty="0" smtClean="0">
                  <a:latin typeface="Trebuchet MS" pitchFamily="34" charset="0"/>
                  <a:sym typeface="Wingdings"/>
                </a:rPr>
                <a:t> </a:t>
              </a:r>
              <a:r>
                <a:rPr lang="da-DK" sz="1600" b="1" dirty="0" smtClean="0">
                  <a:latin typeface="Trebuchet MS" pitchFamily="34" charset="0"/>
                </a:rPr>
                <a:t>Tyk ramme   </a:t>
              </a:r>
              <a:r>
                <a:rPr lang="da-DK" sz="1600" b="1" dirty="0" smtClean="0">
                  <a:latin typeface="Trebuchet MS" pitchFamily="34" charset="0"/>
                  <a:sym typeface="Wingdings"/>
                </a:rPr>
                <a:t>                                    </a:t>
              </a:r>
              <a:r>
                <a:rPr lang="da-DK" sz="1600" b="1" dirty="0" smtClean="0">
                  <a:latin typeface="Trebuchet MS" pitchFamily="34" charset="0"/>
                </a:rPr>
                <a:t> Tynde rammer</a:t>
              </a:r>
              <a:r>
                <a:rPr lang="da-DK" sz="1600" b="1" dirty="0" smtClean="0">
                  <a:latin typeface="Trebuchet MS" pitchFamily="34" charset="0"/>
                  <a:sym typeface="Wingdings"/>
                </a:rPr>
                <a:t>                                      </a:t>
              </a:r>
              <a:endParaRPr lang="da-DK" sz="1600" b="1" dirty="0">
                <a:latin typeface="Trebuchet MS" pitchFamily="34" charset="0"/>
              </a:endParaRPr>
            </a:p>
          </p:txBody>
        </p:sp>
        <p:grpSp>
          <p:nvGrpSpPr>
            <p:cNvPr id="30" name="Group 96"/>
            <p:cNvGrpSpPr>
              <a:grpSpLocks/>
            </p:cNvGrpSpPr>
            <p:nvPr/>
          </p:nvGrpSpPr>
          <p:grpSpPr bwMode="auto">
            <a:xfrm>
              <a:off x="5484808" y="2190750"/>
              <a:ext cx="1757361" cy="4075118"/>
              <a:chOff x="3455" y="1380"/>
              <a:chExt cx="1107" cy="2567"/>
            </a:xfrm>
          </p:grpSpPr>
          <p:sp>
            <p:nvSpPr>
              <p:cNvPr id="98" name="Freeform 24"/>
              <p:cNvSpPr>
                <a:spLocks/>
              </p:cNvSpPr>
              <p:nvPr/>
            </p:nvSpPr>
            <p:spPr bwMode="auto">
              <a:xfrm>
                <a:off x="4002" y="2551"/>
                <a:ext cx="403" cy="415"/>
              </a:xfrm>
              <a:custGeom>
                <a:avLst/>
                <a:gdLst/>
                <a:ahLst/>
                <a:cxnLst>
                  <a:cxn ang="0">
                    <a:pos x="1084" y="0"/>
                  </a:cxn>
                  <a:cxn ang="0">
                    <a:pos x="849" y="241"/>
                  </a:cxn>
                  <a:cxn ang="0">
                    <a:pos x="651" y="402"/>
                  </a:cxn>
                  <a:cxn ang="0">
                    <a:pos x="415" y="562"/>
                  </a:cxn>
                  <a:cxn ang="0">
                    <a:pos x="253" y="622"/>
                  </a:cxn>
                  <a:cxn ang="0">
                    <a:pos x="127" y="622"/>
                  </a:cxn>
                  <a:cxn ang="0">
                    <a:pos x="37" y="622"/>
                  </a:cxn>
                  <a:cxn ang="0">
                    <a:pos x="0" y="702"/>
                  </a:cxn>
                  <a:cxn ang="0">
                    <a:pos x="0" y="862"/>
                  </a:cxn>
                  <a:cxn ang="0">
                    <a:pos x="91" y="1003"/>
                  </a:cxn>
                  <a:cxn ang="0">
                    <a:pos x="199" y="1103"/>
                  </a:cxn>
                  <a:cxn ang="0">
                    <a:pos x="271" y="1143"/>
                  </a:cxn>
                  <a:cxn ang="0">
                    <a:pos x="398" y="1204"/>
                  </a:cxn>
                  <a:cxn ang="0">
                    <a:pos x="578" y="1183"/>
                  </a:cxn>
                  <a:cxn ang="0">
                    <a:pos x="578" y="963"/>
                  </a:cxn>
                  <a:cxn ang="0">
                    <a:pos x="633" y="762"/>
                  </a:cxn>
                  <a:cxn ang="0">
                    <a:pos x="704" y="582"/>
                  </a:cxn>
                  <a:cxn ang="0">
                    <a:pos x="831" y="381"/>
                  </a:cxn>
                  <a:cxn ang="0">
                    <a:pos x="939" y="220"/>
                  </a:cxn>
                  <a:cxn ang="0">
                    <a:pos x="1066" y="100"/>
                  </a:cxn>
                  <a:cxn ang="0">
                    <a:pos x="1066" y="100"/>
                  </a:cxn>
                  <a:cxn ang="0">
                    <a:pos x="1084" y="0"/>
                  </a:cxn>
                </a:cxnLst>
                <a:rect l="0" t="0" r="r" b="b"/>
                <a:pathLst>
                  <a:path w="1084" h="1204">
                    <a:moveTo>
                      <a:pt x="1084" y="0"/>
                    </a:moveTo>
                    <a:lnTo>
                      <a:pt x="849" y="241"/>
                    </a:lnTo>
                    <a:lnTo>
                      <a:pt x="651" y="402"/>
                    </a:lnTo>
                    <a:lnTo>
                      <a:pt x="415" y="562"/>
                    </a:lnTo>
                    <a:lnTo>
                      <a:pt x="253" y="622"/>
                    </a:lnTo>
                    <a:lnTo>
                      <a:pt x="127" y="622"/>
                    </a:lnTo>
                    <a:lnTo>
                      <a:pt x="37" y="622"/>
                    </a:lnTo>
                    <a:lnTo>
                      <a:pt x="0" y="702"/>
                    </a:lnTo>
                    <a:lnTo>
                      <a:pt x="0" y="862"/>
                    </a:lnTo>
                    <a:lnTo>
                      <a:pt x="91" y="1003"/>
                    </a:lnTo>
                    <a:lnTo>
                      <a:pt x="199" y="1103"/>
                    </a:lnTo>
                    <a:lnTo>
                      <a:pt x="271" y="1143"/>
                    </a:lnTo>
                    <a:lnTo>
                      <a:pt x="398" y="1204"/>
                    </a:lnTo>
                    <a:lnTo>
                      <a:pt x="578" y="1183"/>
                    </a:lnTo>
                    <a:lnTo>
                      <a:pt x="578" y="963"/>
                    </a:lnTo>
                    <a:lnTo>
                      <a:pt x="633" y="762"/>
                    </a:lnTo>
                    <a:lnTo>
                      <a:pt x="704" y="582"/>
                    </a:lnTo>
                    <a:lnTo>
                      <a:pt x="831" y="381"/>
                    </a:lnTo>
                    <a:lnTo>
                      <a:pt x="939" y="220"/>
                    </a:lnTo>
                    <a:lnTo>
                      <a:pt x="1066" y="100"/>
                    </a:lnTo>
                    <a:lnTo>
                      <a:pt x="1066" y="100"/>
                    </a:lnTo>
                    <a:lnTo>
                      <a:pt x="1084" y="0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9" name="Freeform 25"/>
              <p:cNvSpPr>
                <a:spLocks/>
              </p:cNvSpPr>
              <p:nvPr/>
            </p:nvSpPr>
            <p:spPr bwMode="auto">
              <a:xfrm>
                <a:off x="3565" y="2551"/>
                <a:ext cx="431" cy="270"/>
              </a:xfrm>
              <a:custGeom>
                <a:avLst/>
                <a:gdLst/>
                <a:ahLst/>
                <a:cxnLst>
                  <a:cxn ang="0">
                    <a:pos x="1156" y="702"/>
                  </a:cxn>
                  <a:cxn ang="0">
                    <a:pos x="922" y="702"/>
                  </a:cxn>
                  <a:cxn ang="0">
                    <a:pos x="651" y="642"/>
                  </a:cxn>
                  <a:cxn ang="0">
                    <a:pos x="451" y="582"/>
                  </a:cxn>
                  <a:cxn ang="0">
                    <a:pos x="362" y="462"/>
                  </a:cxn>
                  <a:cxn ang="0">
                    <a:pos x="307" y="323"/>
                  </a:cxn>
                  <a:cxn ang="0">
                    <a:pos x="307" y="222"/>
                  </a:cxn>
                  <a:cxn ang="0">
                    <a:pos x="307" y="61"/>
                  </a:cxn>
                  <a:cxn ang="0">
                    <a:pos x="181" y="0"/>
                  </a:cxn>
                  <a:cxn ang="0">
                    <a:pos x="91" y="81"/>
                  </a:cxn>
                  <a:cxn ang="0">
                    <a:pos x="0" y="222"/>
                  </a:cxn>
                  <a:cxn ang="0">
                    <a:pos x="36" y="503"/>
                  </a:cxn>
                  <a:cxn ang="0">
                    <a:pos x="163" y="642"/>
                  </a:cxn>
                  <a:cxn ang="0">
                    <a:pos x="398" y="723"/>
                  </a:cxn>
                  <a:cxn ang="0">
                    <a:pos x="614" y="762"/>
                  </a:cxn>
                  <a:cxn ang="0">
                    <a:pos x="885" y="783"/>
                  </a:cxn>
                  <a:cxn ang="0">
                    <a:pos x="1138" y="743"/>
                  </a:cxn>
                  <a:cxn ang="0">
                    <a:pos x="1138" y="743"/>
                  </a:cxn>
                  <a:cxn ang="0">
                    <a:pos x="1156" y="702"/>
                  </a:cxn>
                </a:cxnLst>
                <a:rect l="0" t="0" r="r" b="b"/>
                <a:pathLst>
                  <a:path w="1156" h="783">
                    <a:moveTo>
                      <a:pt x="1156" y="702"/>
                    </a:moveTo>
                    <a:lnTo>
                      <a:pt x="922" y="702"/>
                    </a:lnTo>
                    <a:lnTo>
                      <a:pt x="651" y="642"/>
                    </a:lnTo>
                    <a:lnTo>
                      <a:pt x="451" y="582"/>
                    </a:lnTo>
                    <a:lnTo>
                      <a:pt x="362" y="462"/>
                    </a:lnTo>
                    <a:lnTo>
                      <a:pt x="307" y="323"/>
                    </a:lnTo>
                    <a:lnTo>
                      <a:pt x="307" y="222"/>
                    </a:lnTo>
                    <a:lnTo>
                      <a:pt x="307" y="61"/>
                    </a:lnTo>
                    <a:lnTo>
                      <a:pt x="181" y="0"/>
                    </a:lnTo>
                    <a:lnTo>
                      <a:pt x="91" y="81"/>
                    </a:lnTo>
                    <a:lnTo>
                      <a:pt x="0" y="222"/>
                    </a:lnTo>
                    <a:lnTo>
                      <a:pt x="36" y="503"/>
                    </a:lnTo>
                    <a:lnTo>
                      <a:pt x="163" y="642"/>
                    </a:lnTo>
                    <a:lnTo>
                      <a:pt x="398" y="723"/>
                    </a:lnTo>
                    <a:lnTo>
                      <a:pt x="614" y="762"/>
                    </a:lnTo>
                    <a:lnTo>
                      <a:pt x="885" y="783"/>
                    </a:lnTo>
                    <a:lnTo>
                      <a:pt x="1138" y="743"/>
                    </a:lnTo>
                    <a:lnTo>
                      <a:pt x="1138" y="743"/>
                    </a:lnTo>
                    <a:lnTo>
                      <a:pt x="1156" y="702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0" name="Freeform 26"/>
              <p:cNvSpPr>
                <a:spLocks/>
              </p:cNvSpPr>
              <p:nvPr/>
            </p:nvSpPr>
            <p:spPr bwMode="auto">
              <a:xfrm>
                <a:off x="3593" y="2841"/>
                <a:ext cx="442" cy="208"/>
              </a:xfrm>
              <a:custGeom>
                <a:avLst/>
                <a:gdLst/>
                <a:ahLst/>
                <a:cxnLst>
                  <a:cxn ang="0">
                    <a:pos x="1120" y="100"/>
                  </a:cxn>
                  <a:cxn ang="0">
                    <a:pos x="849" y="280"/>
                  </a:cxn>
                  <a:cxn ang="0">
                    <a:pos x="687" y="361"/>
                  </a:cxn>
                  <a:cxn ang="0">
                    <a:pos x="523" y="381"/>
                  </a:cxn>
                  <a:cxn ang="0">
                    <a:pos x="379" y="381"/>
                  </a:cxn>
                  <a:cxn ang="0">
                    <a:pos x="252" y="340"/>
                  </a:cxn>
                  <a:cxn ang="0">
                    <a:pos x="199" y="261"/>
                  </a:cxn>
                  <a:cxn ang="0">
                    <a:pos x="199" y="160"/>
                  </a:cxn>
                  <a:cxn ang="0">
                    <a:pos x="252" y="120"/>
                  </a:cxn>
                  <a:cxn ang="0">
                    <a:pos x="252" y="60"/>
                  </a:cxn>
                  <a:cxn ang="0">
                    <a:pos x="216" y="20"/>
                  </a:cxn>
                  <a:cxn ang="0">
                    <a:pos x="181" y="0"/>
                  </a:cxn>
                  <a:cxn ang="0">
                    <a:pos x="72" y="100"/>
                  </a:cxn>
                  <a:cxn ang="0">
                    <a:pos x="0" y="240"/>
                  </a:cxn>
                  <a:cxn ang="0">
                    <a:pos x="0" y="421"/>
                  </a:cxn>
                  <a:cxn ang="0">
                    <a:pos x="90" y="541"/>
                  </a:cxn>
                  <a:cxn ang="0">
                    <a:pos x="252" y="601"/>
                  </a:cxn>
                  <a:cxn ang="0">
                    <a:pos x="452" y="561"/>
                  </a:cxn>
                  <a:cxn ang="0">
                    <a:pos x="614" y="520"/>
                  </a:cxn>
                  <a:cxn ang="0">
                    <a:pos x="705" y="460"/>
                  </a:cxn>
                  <a:cxn ang="0">
                    <a:pos x="885" y="361"/>
                  </a:cxn>
                  <a:cxn ang="0">
                    <a:pos x="1192" y="100"/>
                  </a:cxn>
                  <a:cxn ang="0">
                    <a:pos x="1192" y="100"/>
                  </a:cxn>
                  <a:cxn ang="0">
                    <a:pos x="1120" y="100"/>
                  </a:cxn>
                </a:cxnLst>
                <a:rect l="0" t="0" r="r" b="b"/>
                <a:pathLst>
                  <a:path w="1192" h="601">
                    <a:moveTo>
                      <a:pt x="1120" y="100"/>
                    </a:moveTo>
                    <a:lnTo>
                      <a:pt x="849" y="280"/>
                    </a:lnTo>
                    <a:lnTo>
                      <a:pt x="687" y="361"/>
                    </a:lnTo>
                    <a:lnTo>
                      <a:pt x="523" y="381"/>
                    </a:lnTo>
                    <a:lnTo>
                      <a:pt x="379" y="381"/>
                    </a:lnTo>
                    <a:lnTo>
                      <a:pt x="252" y="340"/>
                    </a:lnTo>
                    <a:lnTo>
                      <a:pt x="199" y="261"/>
                    </a:lnTo>
                    <a:lnTo>
                      <a:pt x="199" y="160"/>
                    </a:lnTo>
                    <a:lnTo>
                      <a:pt x="252" y="120"/>
                    </a:lnTo>
                    <a:lnTo>
                      <a:pt x="252" y="60"/>
                    </a:lnTo>
                    <a:lnTo>
                      <a:pt x="216" y="20"/>
                    </a:lnTo>
                    <a:lnTo>
                      <a:pt x="181" y="0"/>
                    </a:lnTo>
                    <a:lnTo>
                      <a:pt x="72" y="100"/>
                    </a:lnTo>
                    <a:lnTo>
                      <a:pt x="0" y="240"/>
                    </a:lnTo>
                    <a:lnTo>
                      <a:pt x="0" y="421"/>
                    </a:lnTo>
                    <a:lnTo>
                      <a:pt x="90" y="541"/>
                    </a:lnTo>
                    <a:lnTo>
                      <a:pt x="252" y="601"/>
                    </a:lnTo>
                    <a:lnTo>
                      <a:pt x="452" y="561"/>
                    </a:lnTo>
                    <a:lnTo>
                      <a:pt x="614" y="520"/>
                    </a:lnTo>
                    <a:lnTo>
                      <a:pt x="705" y="460"/>
                    </a:lnTo>
                    <a:lnTo>
                      <a:pt x="885" y="361"/>
                    </a:lnTo>
                    <a:lnTo>
                      <a:pt x="1192" y="100"/>
                    </a:lnTo>
                    <a:lnTo>
                      <a:pt x="1192" y="100"/>
                    </a:lnTo>
                    <a:lnTo>
                      <a:pt x="1120" y="100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1" name="Freeform 27"/>
              <p:cNvSpPr>
                <a:spLocks/>
              </p:cNvSpPr>
              <p:nvPr/>
            </p:nvSpPr>
            <p:spPr bwMode="auto">
              <a:xfrm>
                <a:off x="3942" y="2959"/>
                <a:ext cx="209" cy="437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07" y="141"/>
                  </a:cxn>
                  <a:cxn ang="0">
                    <a:pos x="91" y="482"/>
                  </a:cxn>
                  <a:cxn ang="0">
                    <a:pos x="18" y="683"/>
                  </a:cxn>
                  <a:cxn ang="0">
                    <a:pos x="0" y="983"/>
                  </a:cxn>
                  <a:cxn ang="0">
                    <a:pos x="55" y="1143"/>
                  </a:cxn>
                  <a:cxn ang="0">
                    <a:pos x="109" y="1223"/>
                  </a:cxn>
                  <a:cxn ang="0">
                    <a:pos x="271" y="1263"/>
                  </a:cxn>
                  <a:cxn ang="0">
                    <a:pos x="451" y="1243"/>
                  </a:cxn>
                  <a:cxn ang="0">
                    <a:pos x="524" y="1143"/>
                  </a:cxn>
                  <a:cxn ang="0">
                    <a:pos x="560" y="983"/>
                  </a:cxn>
                  <a:cxn ang="0">
                    <a:pos x="524" y="963"/>
                  </a:cxn>
                  <a:cxn ang="0">
                    <a:pos x="433" y="1023"/>
                  </a:cxn>
                  <a:cxn ang="0">
                    <a:pos x="271" y="1043"/>
                  </a:cxn>
                  <a:cxn ang="0">
                    <a:pos x="162" y="942"/>
                  </a:cxn>
                  <a:cxn ang="0">
                    <a:pos x="162" y="743"/>
                  </a:cxn>
                  <a:cxn ang="0">
                    <a:pos x="162" y="562"/>
                  </a:cxn>
                  <a:cxn ang="0">
                    <a:pos x="235" y="381"/>
                  </a:cxn>
                  <a:cxn ang="0">
                    <a:pos x="362" y="180"/>
                  </a:cxn>
                  <a:cxn ang="0">
                    <a:pos x="451" y="20"/>
                  </a:cxn>
                  <a:cxn ang="0">
                    <a:pos x="451" y="20"/>
                  </a:cxn>
                  <a:cxn ang="0">
                    <a:pos x="433" y="0"/>
                  </a:cxn>
                </a:cxnLst>
                <a:rect l="0" t="0" r="r" b="b"/>
                <a:pathLst>
                  <a:path w="560" h="1263">
                    <a:moveTo>
                      <a:pt x="433" y="0"/>
                    </a:moveTo>
                    <a:lnTo>
                      <a:pt x="307" y="141"/>
                    </a:lnTo>
                    <a:lnTo>
                      <a:pt x="91" y="482"/>
                    </a:lnTo>
                    <a:lnTo>
                      <a:pt x="18" y="683"/>
                    </a:lnTo>
                    <a:lnTo>
                      <a:pt x="0" y="983"/>
                    </a:lnTo>
                    <a:lnTo>
                      <a:pt x="55" y="1143"/>
                    </a:lnTo>
                    <a:lnTo>
                      <a:pt x="109" y="1223"/>
                    </a:lnTo>
                    <a:lnTo>
                      <a:pt x="271" y="1263"/>
                    </a:lnTo>
                    <a:lnTo>
                      <a:pt x="451" y="1243"/>
                    </a:lnTo>
                    <a:lnTo>
                      <a:pt x="524" y="1143"/>
                    </a:lnTo>
                    <a:lnTo>
                      <a:pt x="560" y="983"/>
                    </a:lnTo>
                    <a:lnTo>
                      <a:pt x="524" y="963"/>
                    </a:lnTo>
                    <a:lnTo>
                      <a:pt x="433" y="1023"/>
                    </a:lnTo>
                    <a:lnTo>
                      <a:pt x="271" y="1043"/>
                    </a:lnTo>
                    <a:lnTo>
                      <a:pt x="162" y="942"/>
                    </a:lnTo>
                    <a:lnTo>
                      <a:pt x="162" y="743"/>
                    </a:lnTo>
                    <a:lnTo>
                      <a:pt x="162" y="562"/>
                    </a:lnTo>
                    <a:lnTo>
                      <a:pt x="235" y="381"/>
                    </a:lnTo>
                    <a:lnTo>
                      <a:pt x="362" y="180"/>
                    </a:lnTo>
                    <a:lnTo>
                      <a:pt x="451" y="20"/>
                    </a:lnTo>
                    <a:lnTo>
                      <a:pt x="451" y="20"/>
                    </a:lnTo>
                    <a:lnTo>
                      <a:pt x="433" y="0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2" name="Freeform 28"/>
              <p:cNvSpPr>
                <a:spLocks/>
              </p:cNvSpPr>
              <p:nvPr/>
            </p:nvSpPr>
            <p:spPr bwMode="auto">
              <a:xfrm>
                <a:off x="4143" y="2959"/>
                <a:ext cx="288" cy="44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7" y="240"/>
                  </a:cxn>
                  <a:cxn ang="0">
                    <a:pos x="0" y="501"/>
                  </a:cxn>
                  <a:cxn ang="0">
                    <a:pos x="17" y="762"/>
                  </a:cxn>
                  <a:cxn ang="0">
                    <a:pos x="90" y="982"/>
                  </a:cxn>
                  <a:cxn ang="0">
                    <a:pos x="253" y="1183"/>
                  </a:cxn>
                  <a:cxn ang="0">
                    <a:pos x="397" y="1283"/>
                  </a:cxn>
                  <a:cxn ang="0">
                    <a:pos x="559" y="1262"/>
                  </a:cxn>
                  <a:cxn ang="0">
                    <a:pos x="704" y="1202"/>
                  </a:cxn>
                  <a:cxn ang="0">
                    <a:pos x="776" y="1082"/>
                  </a:cxn>
                  <a:cxn ang="0">
                    <a:pos x="776" y="922"/>
                  </a:cxn>
                  <a:cxn ang="0">
                    <a:pos x="776" y="841"/>
                  </a:cxn>
                  <a:cxn ang="0">
                    <a:pos x="686" y="922"/>
                  </a:cxn>
                  <a:cxn ang="0">
                    <a:pos x="559" y="982"/>
                  </a:cxn>
                  <a:cxn ang="0">
                    <a:pos x="397" y="982"/>
                  </a:cxn>
                  <a:cxn ang="0">
                    <a:pos x="235" y="902"/>
                  </a:cxn>
                  <a:cxn ang="0">
                    <a:pos x="126" y="742"/>
                  </a:cxn>
                  <a:cxn ang="0">
                    <a:pos x="90" y="522"/>
                  </a:cxn>
                  <a:cxn ang="0">
                    <a:pos x="90" y="340"/>
                  </a:cxn>
                  <a:cxn ang="0">
                    <a:pos x="90" y="180"/>
                  </a:cxn>
                  <a:cxn ang="0">
                    <a:pos x="108" y="100"/>
                  </a:cxn>
                  <a:cxn ang="0">
                    <a:pos x="144" y="0"/>
                  </a:cxn>
                  <a:cxn ang="0">
                    <a:pos x="162" y="0"/>
                  </a:cxn>
                  <a:cxn ang="0">
                    <a:pos x="72" y="0"/>
                  </a:cxn>
                </a:cxnLst>
                <a:rect l="0" t="0" r="r" b="b"/>
                <a:pathLst>
                  <a:path w="776" h="1283">
                    <a:moveTo>
                      <a:pt x="72" y="0"/>
                    </a:moveTo>
                    <a:lnTo>
                      <a:pt x="17" y="240"/>
                    </a:lnTo>
                    <a:lnTo>
                      <a:pt x="0" y="501"/>
                    </a:lnTo>
                    <a:lnTo>
                      <a:pt x="17" y="762"/>
                    </a:lnTo>
                    <a:lnTo>
                      <a:pt x="90" y="982"/>
                    </a:lnTo>
                    <a:lnTo>
                      <a:pt x="253" y="1183"/>
                    </a:lnTo>
                    <a:lnTo>
                      <a:pt x="397" y="1283"/>
                    </a:lnTo>
                    <a:lnTo>
                      <a:pt x="559" y="1262"/>
                    </a:lnTo>
                    <a:lnTo>
                      <a:pt x="704" y="1202"/>
                    </a:lnTo>
                    <a:lnTo>
                      <a:pt x="776" y="1082"/>
                    </a:lnTo>
                    <a:lnTo>
                      <a:pt x="776" y="922"/>
                    </a:lnTo>
                    <a:lnTo>
                      <a:pt x="776" y="841"/>
                    </a:lnTo>
                    <a:lnTo>
                      <a:pt x="686" y="922"/>
                    </a:lnTo>
                    <a:lnTo>
                      <a:pt x="559" y="982"/>
                    </a:lnTo>
                    <a:lnTo>
                      <a:pt x="397" y="982"/>
                    </a:lnTo>
                    <a:lnTo>
                      <a:pt x="235" y="902"/>
                    </a:lnTo>
                    <a:lnTo>
                      <a:pt x="126" y="742"/>
                    </a:lnTo>
                    <a:lnTo>
                      <a:pt x="90" y="522"/>
                    </a:lnTo>
                    <a:lnTo>
                      <a:pt x="90" y="340"/>
                    </a:lnTo>
                    <a:lnTo>
                      <a:pt x="90" y="180"/>
                    </a:lnTo>
                    <a:lnTo>
                      <a:pt x="108" y="100"/>
                    </a:lnTo>
                    <a:lnTo>
                      <a:pt x="144" y="0"/>
                    </a:lnTo>
                    <a:lnTo>
                      <a:pt x="162" y="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3" name="Freeform 29"/>
              <p:cNvSpPr>
                <a:spLocks/>
              </p:cNvSpPr>
              <p:nvPr/>
            </p:nvSpPr>
            <p:spPr bwMode="auto">
              <a:xfrm>
                <a:off x="3593" y="2931"/>
                <a:ext cx="463" cy="465"/>
              </a:xfrm>
              <a:custGeom>
                <a:avLst/>
                <a:gdLst/>
                <a:ahLst/>
                <a:cxnLst>
                  <a:cxn ang="0">
                    <a:pos x="1211" y="0"/>
                  </a:cxn>
                  <a:cxn ang="0">
                    <a:pos x="958" y="260"/>
                  </a:cxn>
                  <a:cxn ang="0">
                    <a:pos x="687" y="521"/>
                  </a:cxn>
                  <a:cxn ang="0">
                    <a:pos x="524" y="662"/>
                  </a:cxn>
                  <a:cxn ang="0">
                    <a:pos x="308" y="762"/>
                  </a:cxn>
                  <a:cxn ang="0">
                    <a:pos x="145" y="861"/>
                  </a:cxn>
                  <a:cxn ang="0">
                    <a:pos x="0" y="861"/>
                  </a:cxn>
                  <a:cxn ang="0">
                    <a:pos x="0" y="1022"/>
                  </a:cxn>
                  <a:cxn ang="0">
                    <a:pos x="109" y="1102"/>
                  </a:cxn>
                  <a:cxn ang="0">
                    <a:pos x="145" y="1263"/>
                  </a:cxn>
                  <a:cxn ang="0">
                    <a:pos x="236" y="1263"/>
                  </a:cxn>
                  <a:cxn ang="0">
                    <a:pos x="326" y="1342"/>
                  </a:cxn>
                  <a:cxn ang="0">
                    <a:pos x="435" y="1342"/>
                  </a:cxn>
                  <a:cxn ang="0">
                    <a:pos x="506" y="1102"/>
                  </a:cxn>
                  <a:cxn ang="0">
                    <a:pos x="615" y="861"/>
                  </a:cxn>
                  <a:cxn ang="0">
                    <a:pos x="759" y="621"/>
                  </a:cxn>
                  <a:cxn ang="0">
                    <a:pos x="958" y="340"/>
                  </a:cxn>
                  <a:cxn ang="0">
                    <a:pos x="1247" y="0"/>
                  </a:cxn>
                  <a:cxn ang="0">
                    <a:pos x="1247" y="0"/>
                  </a:cxn>
                  <a:cxn ang="0">
                    <a:pos x="1211" y="0"/>
                  </a:cxn>
                </a:cxnLst>
                <a:rect l="0" t="0" r="r" b="b"/>
                <a:pathLst>
                  <a:path w="1247" h="1342">
                    <a:moveTo>
                      <a:pt x="1211" y="0"/>
                    </a:moveTo>
                    <a:lnTo>
                      <a:pt x="958" y="260"/>
                    </a:lnTo>
                    <a:lnTo>
                      <a:pt x="687" y="521"/>
                    </a:lnTo>
                    <a:lnTo>
                      <a:pt x="524" y="662"/>
                    </a:lnTo>
                    <a:lnTo>
                      <a:pt x="308" y="762"/>
                    </a:lnTo>
                    <a:lnTo>
                      <a:pt x="145" y="861"/>
                    </a:lnTo>
                    <a:lnTo>
                      <a:pt x="0" y="861"/>
                    </a:lnTo>
                    <a:lnTo>
                      <a:pt x="0" y="1022"/>
                    </a:lnTo>
                    <a:lnTo>
                      <a:pt x="109" y="1102"/>
                    </a:lnTo>
                    <a:lnTo>
                      <a:pt x="145" y="1263"/>
                    </a:lnTo>
                    <a:lnTo>
                      <a:pt x="236" y="1263"/>
                    </a:lnTo>
                    <a:lnTo>
                      <a:pt x="326" y="1342"/>
                    </a:lnTo>
                    <a:lnTo>
                      <a:pt x="435" y="1342"/>
                    </a:lnTo>
                    <a:lnTo>
                      <a:pt x="506" y="1102"/>
                    </a:lnTo>
                    <a:lnTo>
                      <a:pt x="615" y="861"/>
                    </a:lnTo>
                    <a:lnTo>
                      <a:pt x="759" y="621"/>
                    </a:lnTo>
                    <a:lnTo>
                      <a:pt x="958" y="340"/>
                    </a:lnTo>
                    <a:lnTo>
                      <a:pt x="1247" y="0"/>
                    </a:lnTo>
                    <a:lnTo>
                      <a:pt x="1247" y="0"/>
                    </a:lnTo>
                    <a:lnTo>
                      <a:pt x="1211" y="0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4" name="Rectangle 42"/>
              <p:cNvSpPr>
                <a:spLocks noChangeArrowheads="1"/>
              </p:cNvSpPr>
              <p:nvPr/>
            </p:nvSpPr>
            <p:spPr bwMode="auto">
              <a:xfrm>
                <a:off x="3456" y="3505"/>
                <a:ext cx="110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2000" b="1">
                    <a:solidFill>
                      <a:srgbClr val="009900"/>
                    </a:solidFill>
                    <a:latin typeface="Trebuchet MS" pitchFamily="34" charset="0"/>
                  </a:rPr>
                  <a:t>Hovedgruppe</a:t>
                </a:r>
              </a:p>
              <a:p>
                <a:pPr algn="ctr"/>
                <a:r>
                  <a:rPr lang="da-DK" sz="2000" b="1">
                    <a:solidFill>
                      <a:srgbClr val="009900"/>
                    </a:solidFill>
                    <a:latin typeface="Trebuchet MS" pitchFamily="34" charset="0"/>
                  </a:rPr>
                  <a:t>4</a:t>
                </a:r>
              </a:p>
            </p:txBody>
          </p:sp>
          <p:sp>
            <p:nvSpPr>
              <p:cNvPr id="105" name="Freeform 61"/>
              <p:cNvSpPr>
                <a:spLocks/>
              </p:cNvSpPr>
              <p:nvPr/>
            </p:nvSpPr>
            <p:spPr bwMode="auto">
              <a:xfrm>
                <a:off x="3476" y="1380"/>
                <a:ext cx="437" cy="451"/>
              </a:xfrm>
              <a:custGeom>
                <a:avLst/>
                <a:gdLst/>
                <a:ahLst/>
                <a:cxnLst>
                  <a:cxn ang="0">
                    <a:pos x="1222" y="1272"/>
                  </a:cxn>
                  <a:cxn ang="0">
                    <a:pos x="1201" y="1242"/>
                  </a:cxn>
                  <a:cxn ang="0">
                    <a:pos x="1106" y="1158"/>
                  </a:cxn>
                  <a:cxn ang="0">
                    <a:pos x="995" y="1018"/>
                  </a:cxn>
                  <a:cxn ang="0">
                    <a:pos x="844" y="848"/>
                  </a:cxn>
                  <a:cxn ang="0">
                    <a:pos x="704" y="661"/>
                  </a:cxn>
                  <a:cxn ang="0">
                    <a:pos x="563" y="397"/>
                  </a:cxn>
                  <a:cxn ang="0">
                    <a:pos x="503" y="258"/>
                  </a:cxn>
                  <a:cxn ang="0">
                    <a:pos x="483" y="161"/>
                  </a:cxn>
                  <a:cxn ang="0">
                    <a:pos x="472" y="77"/>
                  </a:cxn>
                  <a:cxn ang="0">
                    <a:pos x="458" y="30"/>
                  </a:cxn>
                  <a:cxn ang="0">
                    <a:pos x="417" y="0"/>
                  </a:cxn>
                  <a:cxn ang="0">
                    <a:pos x="5" y="72"/>
                  </a:cxn>
                  <a:cxn ang="0">
                    <a:pos x="0" y="88"/>
                  </a:cxn>
                  <a:cxn ang="0">
                    <a:pos x="20" y="217"/>
                  </a:cxn>
                  <a:cxn ang="0">
                    <a:pos x="30" y="315"/>
                  </a:cxn>
                  <a:cxn ang="0">
                    <a:pos x="35" y="409"/>
                  </a:cxn>
                  <a:cxn ang="0">
                    <a:pos x="55" y="465"/>
                  </a:cxn>
                  <a:cxn ang="0">
                    <a:pos x="150" y="491"/>
                  </a:cxn>
                  <a:cxn ang="0">
                    <a:pos x="262" y="528"/>
                  </a:cxn>
                  <a:cxn ang="0">
                    <a:pos x="412" y="621"/>
                  </a:cxn>
                  <a:cxn ang="0">
                    <a:pos x="629" y="760"/>
                  </a:cxn>
                  <a:cxn ang="0">
                    <a:pos x="774" y="885"/>
                  </a:cxn>
                  <a:cxn ang="0">
                    <a:pos x="910" y="1024"/>
                  </a:cxn>
                  <a:cxn ang="0">
                    <a:pos x="1071" y="1210"/>
                  </a:cxn>
                  <a:cxn ang="0">
                    <a:pos x="1131" y="1266"/>
                  </a:cxn>
                  <a:cxn ang="0">
                    <a:pos x="1166" y="1308"/>
                  </a:cxn>
                  <a:cxn ang="0">
                    <a:pos x="1191" y="1319"/>
                  </a:cxn>
                  <a:cxn ang="0">
                    <a:pos x="1216" y="1298"/>
                  </a:cxn>
                  <a:cxn ang="0">
                    <a:pos x="1222" y="1298"/>
                  </a:cxn>
                  <a:cxn ang="0">
                    <a:pos x="1222" y="1272"/>
                  </a:cxn>
                </a:cxnLst>
                <a:rect l="0" t="0" r="r" b="b"/>
                <a:pathLst>
                  <a:path w="1222" h="1319">
                    <a:moveTo>
                      <a:pt x="1222" y="1272"/>
                    </a:moveTo>
                    <a:lnTo>
                      <a:pt x="1201" y="1242"/>
                    </a:lnTo>
                    <a:lnTo>
                      <a:pt x="1106" y="1158"/>
                    </a:lnTo>
                    <a:lnTo>
                      <a:pt x="995" y="1018"/>
                    </a:lnTo>
                    <a:lnTo>
                      <a:pt x="844" y="848"/>
                    </a:lnTo>
                    <a:lnTo>
                      <a:pt x="704" y="661"/>
                    </a:lnTo>
                    <a:lnTo>
                      <a:pt x="563" y="397"/>
                    </a:lnTo>
                    <a:lnTo>
                      <a:pt x="503" y="258"/>
                    </a:lnTo>
                    <a:lnTo>
                      <a:pt x="483" y="161"/>
                    </a:lnTo>
                    <a:lnTo>
                      <a:pt x="472" y="77"/>
                    </a:lnTo>
                    <a:lnTo>
                      <a:pt x="458" y="30"/>
                    </a:lnTo>
                    <a:lnTo>
                      <a:pt x="417" y="0"/>
                    </a:lnTo>
                    <a:lnTo>
                      <a:pt x="5" y="72"/>
                    </a:lnTo>
                    <a:lnTo>
                      <a:pt x="0" y="88"/>
                    </a:lnTo>
                    <a:lnTo>
                      <a:pt x="20" y="217"/>
                    </a:lnTo>
                    <a:lnTo>
                      <a:pt x="30" y="315"/>
                    </a:lnTo>
                    <a:lnTo>
                      <a:pt x="35" y="409"/>
                    </a:lnTo>
                    <a:lnTo>
                      <a:pt x="55" y="465"/>
                    </a:lnTo>
                    <a:lnTo>
                      <a:pt x="150" y="491"/>
                    </a:lnTo>
                    <a:lnTo>
                      <a:pt x="262" y="528"/>
                    </a:lnTo>
                    <a:lnTo>
                      <a:pt x="412" y="621"/>
                    </a:lnTo>
                    <a:lnTo>
                      <a:pt x="629" y="760"/>
                    </a:lnTo>
                    <a:lnTo>
                      <a:pt x="774" y="885"/>
                    </a:lnTo>
                    <a:lnTo>
                      <a:pt x="910" y="1024"/>
                    </a:lnTo>
                    <a:lnTo>
                      <a:pt x="1071" y="1210"/>
                    </a:lnTo>
                    <a:lnTo>
                      <a:pt x="1131" y="1266"/>
                    </a:lnTo>
                    <a:lnTo>
                      <a:pt x="1166" y="1308"/>
                    </a:lnTo>
                    <a:lnTo>
                      <a:pt x="1191" y="1319"/>
                    </a:lnTo>
                    <a:lnTo>
                      <a:pt x="1216" y="1298"/>
                    </a:lnTo>
                    <a:lnTo>
                      <a:pt x="1222" y="1298"/>
                    </a:lnTo>
                    <a:lnTo>
                      <a:pt x="1222" y="1272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6" name="Freeform 62"/>
              <p:cNvSpPr>
                <a:spLocks/>
              </p:cNvSpPr>
              <p:nvPr/>
            </p:nvSpPr>
            <p:spPr bwMode="auto">
              <a:xfrm>
                <a:off x="3816" y="1394"/>
                <a:ext cx="195" cy="398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50" y="68"/>
                  </a:cxn>
                  <a:cxn ang="0">
                    <a:pos x="19" y="151"/>
                  </a:cxn>
                  <a:cxn ang="0">
                    <a:pos x="5" y="260"/>
                  </a:cxn>
                  <a:cxn ang="0">
                    <a:pos x="0" y="415"/>
                  </a:cxn>
                  <a:cxn ang="0">
                    <a:pos x="40" y="518"/>
                  </a:cxn>
                  <a:cxn ang="0">
                    <a:pos x="90" y="710"/>
                  </a:cxn>
                  <a:cxn ang="0">
                    <a:pos x="186" y="901"/>
                  </a:cxn>
                  <a:cxn ang="0">
                    <a:pos x="276" y="1077"/>
                  </a:cxn>
                  <a:cxn ang="0">
                    <a:pos x="341" y="1165"/>
                  </a:cxn>
                  <a:cxn ang="0">
                    <a:pos x="377" y="1159"/>
                  </a:cxn>
                  <a:cxn ang="0">
                    <a:pos x="391" y="1144"/>
                  </a:cxn>
                  <a:cxn ang="0">
                    <a:pos x="391" y="1129"/>
                  </a:cxn>
                  <a:cxn ang="0">
                    <a:pos x="352" y="1041"/>
                  </a:cxn>
                  <a:cxn ang="0">
                    <a:pos x="302" y="880"/>
                  </a:cxn>
                  <a:cxn ang="0">
                    <a:pos x="251" y="710"/>
                  </a:cxn>
                  <a:cxn ang="0">
                    <a:pos x="216" y="549"/>
                  </a:cxn>
                  <a:cxn ang="0">
                    <a:pos x="201" y="311"/>
                  </a:cxn>
                  <a:cxn ang="0">
                    <a:pos x="267" y="254"/>
                  </a:cxn>
                  <a:cxn ang="0">
                    <a:pos x="337" y="244"/>
                  </a:cxn>
                  <a:cxn ang="0">
                    <a:pos x="407" y="254"/>
                  </a:cxn>
                  <a:cxn ang="0">
                    <a:pos x="442" y="264"/>
                  </a:cxn>
                  <a:cxn ang="0">
                    <a:pos x="492" y="306"/>
                  </a:cxn>
                  <a:cxn ang="0">
                    <a:pos x="502" y="311"/>
                  </a:cxn>
                  <a:cxn ang="0">
                    <a:pos x="538" y="280"/>
                  </a:cxn>
                  <a:cxn ang="0">
                    <a:pos x="542" y="192"/>
                  </a:cxn>
                  <a:cxn ang="0">
                    <a:pos x="492" y="94"/>
                  </a:cxn>
                  <a:cxn ang="0">
                    <a:pos x="401" y="3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95" y="0"/>
                  </a:cxn>
                </a:cxnLst>
                <a:rect l="0" t="0" r="r" b="b"/>
                <a:pathLst>
                  <a:path w="542" h="1165">
                    <a:moveTo>
                      <a:pt x="95" y="0"/>
                    </a:moveTo>
                    <a:lnTo>
                      <a:pt x="50" y="68"/>
                    </a:lnTo>
                    <a:lnTo>
                      <a:pt x="19" y="151"/>
                    </a:lnTo>
                    <a:lnTo>
                      <a:pt x="5" y="260"/>
                    </a:lnTo>
                    <a:lnTo>
                      <a:pt x="0" y="415"/>
                    </a:lnTo>
                    <a:lnTo>
                      <a:pt x="40" y="518"/>
                    </a:lnTo>
                    <a:lnTo>
                      <a:pt x="90" y="710"/>
                    </a:lnTo>
                    <a:lnTo>
                      <a:pt x="186" y="901"/>
                    </a:lnTo>
                    <a:lnTo>
                      <a:pt x="276" y="1077"/>
                    </a:lnTo>
                    <a:lnTo>
                      <a:pt x="341" y="1165"/>
                    </a:lnTo>
                    <a:lnTo>
                      <a:pt x="377" y="1159"/>
                    </a:lnTo>
                    <a:lnTo>
                      <a:pt x="391" y="1144"/>
                    </a:lnTo>
                    <a:lnTo>
                      <a:pt x="391" y="1129"/>
                    </a:lnTo>
                    <a:lnTo>
                      <a:pt x="352" y="1041"/>
                    </a:lnTo>
                    <a:lnTo>
                      <a:pt x="302" y="880"/>
                    </a:lnTo>
                    <a:lnTo>
                      <a:pt x="251" y="710"/>
                    </a:lnTo>
                    <a:lnTo>
                      <a:pt x="216" y="549"/>
                    </a:lnTo>
                    <a:lnTo>
                      <a:pt x="201" y="311"/>
                    </a:lnTo>
                    <a:lnTo>
                      <a:pt x="267" y="254"/>
                    </a:lnTo>
                    <a:lnTo>
                      <a:pt x="337" y="244"/>
                    </a:lnTo>
                    <a:lnTo>
                      <a:pt x="407" y="254"/>
                    </a:lnTo>
                    <a:lnTo>
                      <a:pt x="442" y="264"/>
                    </a:lnTo>
                    <a:lnTo>
                      <a:pt x="492" y="306"/>
                    </a:lnTo>
                    <a:lnTo>
                      <a:pt x="502" y="311"/>
                    </a:lnTo>
                    <a:lnTo>
                      <a:pt x="538" y="280"/>
                    </a:lnTo>
                    <a:lnTo>
                      <a:pt x="542" y="192"/>
                    </a:lnTo>
                    <a:lnTo>
                      <a:pt x="492" y="94"/>
                    </a:lnTo>
                    <a:lnTo>
                      <a:pt x="401" y="3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7" name="Freeform 63"/>
              <p:cNvSpPr>
                <a:spLocks/>
              </p:cNvSpPr>
              <p:nvPr/>
            </p:nvSpPr>
            <p:spPr bwMode="auto">
              <a:xfrm>
                <a:off x="4018" y="1388"/>
                <a:ext cx="262" cy="380"/>
              </a:xfrm>
              <a:custGeom>
                <a:avLst/>
                <a:gdLst/>
                <a:ahLst/>
                <a:cxnLst>
                  <a:cxn ang="0">
                    <a:pos x="517" y="0"/>
                  </a:cxn>
                  <a:cxn ang="0">
                    <a:pos x="372" y="46"/>
                  </a:cxn>
                  <a:cxn ang="0">
                    <a:pos x="275" y="104"/>
                  </a:cxn>
                  <a:cxn ang="0">
                    <a:pos x="195" y="201"/>
                  </a:cxn>
                  <a:cxn ang="0">
                    <a:pos x="145" y="294"/>
                  </a:cxn>
                  <a:cxn ang="0">
                    <a:pos x="95" y="435"/>
                  </a:cxn>
                  <a:cxn ang="0">
                    <a:pos x="50" y="584"/>
                  </a:cxn>
                  <a:cxn ang="0">
                    <a:pos x="25" y="818"/>
                  </a:cxn>
                  <a:cxn ang="0">
                    <a:pos x="0" y="1096"/>
                  </a:cxn>
                  <a:cxn ang="0">
                    <a:pos x="19" y="1112"/>
                  </a:cxn>
                  <a:cxn ang="0">
                    <a:pos x="60" y="1112"/>
                  </a:cxn>
                  <a:cxn ang="0">
                    <a:pos x="74" y="988"/>
                  </a:cxn>
                  <a:cxn ang="0">
                    <a:pos x="140" y="709"/>
                  </a:cxn>
                  <a:cxn ang="0">
                    <a:pos x="190" y="543"/>
                  </a:cxn>
                  <a:cxn ang="0">
                    <a:pos x="225" y="461"/>
                  </a:cxn>
                  <a:cxn ang="0">
                    <a:pos x="306" y="372"/>
                  </a:cxn>
                  <a:cxn ang="0">
                    <a:pos x="396" y="316"/>
                  </a:cxn>
                  <a:cxn ang="0">
                    <a:pos x="492" y="279"/>
                  </a:cxn>
                  <a:cxn ang="0">
                    <a:pos x="593" y="306"/>
                  </a:cxn>
                  <a:cxn ang="0">
                    <a:pos x="658" y="346"/>
                  </a:cxn>
                  <a:cxn ang="0">
                    <a:pos x="704" y="320"/>
                  </a:cxn>
                  <a:cxn ang="0">
                    <a:pos x="729" y="253"/>
                  </a:cxn>
                  <a:cxn ang="0">
                    <a:pos x="729" y="155"/>
                  </a:cxn>
                  <a:cxn ang="0">
                    <a:pos x="673" y="78"/>
                  </a:cxn>
                  <a:cxn ang="0">
                    <a:pos x="628" y="31"/>
                  </a:cxn>
                  <a:cxn ang="0">
                    <a:pos x="628" y="31"/>
                  </a:cxn>
                  <a:cxn ang="0">
                    <a:pos x="517" y="0"/>
                  </a:cxn>
                </a:cxnLst>
                <a:rect l="0" t="0" r="r" b="b"/>
                <a:pathLst>
                  <a:path w="729" h="1112">
                    <a:moveTo>
                      <a:pt x="517" y="0"/>
                    </a:moveTo>
                    <a:lnTo>
                      <a:pt x="372" y="46"/>
                    </a:lnTo>
                    <a:lnTo>
                      <a:pt x="275" y="104"/>
                    </a:lnTo>
                    <a:lnTo>
                      <a:pt x="195" y="201"/>
                    </a:lnTo>
                    <a:lnTo>
                      <a:pt x="145" y="294"/>
                    </a:lnTo>
                    <a:lnTo>
                      <a:pt x="95" y="435"/>
                    </a:lnTo>
                    <a:lnTo>
                      <a:pt x="50" y="584"/>
                    </a:lnTo>
                    <a:lnTo>
                      <a:pt x="25" y="818"/>
                    </a:lnTo>
                    <a:lnTo>
                      <a:pt x="0" y="1096"/>
                    </a:lnTo>
                    <a:lnTo>
                      <a:pt x="19" y="1112"/>
                    </a:lnTo>
                    <a:lnTo>
                      <a:pt x="60" y="1112"/>
                    </a:lnTo>
                    <a:lnTo>
                      <a:pt x="74" y="988"/>
                    </a:lnTo>
                    <a:lnTo>
                      <a:pt x="140" y="709"/>
                    </a:lnTo>
                    <a:lnTo>
                      <a:pt x="190" y="543"/>
                    </a:lnTo>
                    <a:lnTo>
                      <a:pt x="225" y="461"/>
                    </a:lnTo>
                    <a:lnTo>
                      <a:pt x="306" y="372"/>
                    </a:lnTo>
                    <a:lnTo>
                      <a:pt x="396" y="316"/>
                    </a:lnTo>
                    <a:lnTo>
                      <a:pt x="492" y="279"/>
                    </a:lnTo>
                    <a:lnTo>
                      <a:pt x="593" y="306"/>
                    </a:lnTo>
                    <a:lnTo>
                      <a:pt x="658" y="346"/>
                    </a:lnTo>
                    <a:lnTo>
                      <a:pt x="704" y="320"/>
                    </a:lnTo>
                    <a:lnTo>
                      <a:pt x="729" y="253"/>
                    </a:lnTo>
                    <a:lnTo>
                      <a:pt x="729" y="155"/>
                    </a:lnTo>
                    <a:lnTo>
                      <a:pt x="673" y="78"/>
                    </a:lnTo>
                    <a:lnTo>
                      <a:pt x="628" y="31"/>
                    </a:lnTo>
                    <a:lnTo>
                      <a:pt x="628" y="31"/>
                    </a:lnTo>
                    <a:lnTo>
                      <a:pt x="517" y="0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8" name="Freeform 64"/>
              <p:cNvSpPr>
                <a:spLocks/>
              </p:cNvSpPr>
              <p:nvPr/>
            </p:nvSpPr>
            <p:spPr bwMode="auto">
              <a:xfrm>
                <a:off x="3458" y="1693"/>
                <a:ext cx="430" cy="188"/>
              </a:xfrm>
              <a:custGeom>
                <a:avLst/>
                <a:gdLst/>
                <a:ahLst/>
                <a:cxnLst>
                  <a:cxn ang="0">
                    <a:pos x="1202" y="476"/>
                  </a:cxn>
                  <a:cxn ang="0">
                    <a:pos x="1171" y="414"/>
                  </a:cxn>
                  <a:cxn ang="0">
                    <a:pos x="1096" y="357"/>
                  </a:cxn>
                  <a:cxn ang="0">
                    <a:pos x="920" y="232"/>
                  </a:cxn>
                  <a:cxn ang="0">
                    <a:pos x="714" y="109"/>
                  </a:cxn>
                  <a:cxn ang="0">
                    <a:pos x="543" y="26"/>
                  </a:cxn>
                  <a:cxn ang="0">
                    <a:pos x="361" y="0"/>
                  </a:cxn>
                  <a:cxn ang="0">
                    <a:pos x="202" y="20"/>
                  </a:cxn>
                  <a:cxn ang="0">
                    <a:pos x="95" y="103"/>
                  </a:cxn>
                  <a:cxn ang="0">
                    <a:pos x="20" y="228"/>
                  </a:cxn>
                  <a:cxn ang="0">
                    <a:pos x="0" y="341"/>
                  </a:cxn>
                  <a:cxn ang="0">
                    <a:pos x="41" y="481"/>
                  </a:cxn>
                  <a:cxn ang="0">
                    <a:pos x="136" y="543"/>
                  </a:cxn>
                  <a:cxn ang="0">
                    <a:pos x="202" y="553"/>
                  </a:cxn>
                  <a:cxn ang="0">
                    <a:pos x="237" y="538"/>
                  </a:cxn>
                  <a:cxn ang="0">
                    <a:pos x="241" y="502"/>
                  </a:cxn>
                  <a:cxn ang="0">
                    <a:pos x="231" y="414"/>
                  </a:cxn>
                  <a:cxn ang="0">
                    <a:pos x="226" y="300"/>
                  </a:cxn>
                  <a:cxn ang="0">
                    <a:pos x="231" y="243"/>
                  </a:cxn>
                  <a:cxn ang="0">
                    <a:pos x="326" y="186"/>
                  </a:cxn>
                  <a:cxn ang="0">
                    <a:pos x="458" y="170"/>
                  </a:cxn>
                  <a:cxn ang="0">
                    <a:pos x="638" y="192"/>
                  </a:cxn>
                  <a:cxn ang="0">
                    <a:pos x="840" y="284"/>
                  </a:cxn>
                  <a:cxn ang="0">
                    <a:pos x="1011" y="388"/>
                  </a:cxn>
                  <a:cxn ang="0">
                    <a:pos x="1156" y="502"/>
                  </a:cxn>
                  <a:cxn ang="0">
                    <a:pos x="1181" y="496"/>
                  </a:cxn>
                  <a:cxn ang="0">
                    <a:pos x="1181" y="491"/>
                  </a:cxn>
                  <a:cxn ang="0">
                    <a:pos x="1202" y="476"/>
                  </a:cxn>
                </a:cxnLst>
                <a:rect l="0" t="0" r="r" b="b"/>
                <a:pathLst>
                  <a:path w="1202" h="553">
                    <a:moveTo>
                      <a:pt x="1202" y="476"/>
                    </a:moveTo>
                    <a:lnTo>
                      <a:pt x="1171" y="414"/>
                    </a:lnTo>
                    <a:lnTo>
                      <a:pt x="1096" y="357"/>
                    </a:lnTo>
                    <a:lnTo>
                      <a:pt x="920" y="232"/>
                    </a:lnTo>
                    <a:lnTo>
                      <a:pt x="714" y="109"/>
                    </a:lnTo>
                    <a:lnTo>
                      <a:pt x="543" y="26"/>
                    </a:lnTo>
                    <a:lnTo>
                      <a:pt x="361" y="0"/>
                    </a:lnTo>
                    <a:lnTo>
                      <a:pt x="202" y="20"/>
                    </a:lnTo>
                    <a:lnTo>
                      <a:pt x="95" y="103"/>
                    </a:lnTo>
                    <a:lnTo>
                      <a:pt x="20" y="228"/>
                    </a:lnTo>
                    <a:lnTo>
                      <a:pt x="0" y="341"/>
                    </a:lnTo>
                    <a:lnTo>
                      <a:pt x="41" y="481"/>
                    </a:lnTo>
                    <a:lnTo>
                      <a:pt x="136" y="543"/>
                    </a:lnTo>
                    <a:lnTo>
                      <a:pt x="202" y="553"/>
                    </a:lnTo>
                    <a:lnTo>
                      <a:pt x="237" y="538"/>
                    </a:lnTo>
                    <a:lnTo>
                      <a:pt x="241" y="502"/>
                    </a:lnTo>
                    <a:lnTo>
                      <a:pt x="231" y="414"/>
                    </a:lnTo>
                    <a:lnTo>
                      <a:pt x="226" y="300"/>
                    </a:lnTo>
                    <a:lnTo>
                      <a:pt x="231" y="243"/>
                    </a:lnTo>
                    <a:lnTo>
                      <a:pt x="326" y="186"/>
                    </a:lnTo>
                    <a:lnTo>
                      <a:pt x="458" y="170"/>
                    </a:lnTo>
                    <a:lnTo>
                      <a:pt x="638" y="192"/>
                    </a:lnTo>
                    <a:lnTo>
                      <a:pt x="840" y="284"/>
                    </a:lnTo>
                    <a:lnTo>
                      <a:pt x="1011" y="388"/>
                    </a:lnTo>
                    <a:lnTo>
                      <a:pt x="1156" y="502"/>
                    </a:lnTo>
                    <a:lnTo>
                      <a:pt x="1181" y="496"/>
                    </a:lnTo>
                    <a:lnTo>
                      <a:pt x="1181" y="491"/>
                    </a:lnTo>
                    <a:lnTo>
                      <a:pt x="1202" y="476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09" name="Freeform 65"/>
              <p:cNvSpPr>
                <a:spLocks/>
              </p:cNvSpPr>
              <p:nvPr/>
            </p:nvSpPr>
            <p:spPr bwMode="auto">
              <a:xfrm>
                <a:off x="3455" y="1891"/>
                <a:ext cx="406" cy="263"/>
              </a:xfrm>
              <a:custGeom>
                <a:avLst/>
                <a:gdLst/>
                <a:ahLst/>
                <a:cxnLst>
                  <a:cxn ang="0">
                    <a:pos x="1136" y="99"/>
                  </a:cxn>
                  <a:cxn ang="0">
                    <a:pos x="970" y="41"/>
                  </a:cxn>
                  <a:cxn ang="0">
                    <a:pos x="814" y="0"/>
                  </a:cxn>
                  <a:cxn ang="0">
                    <a:pos x="643" y="0"/>
                  </a:cxn>
                  <a:cxn ang="0">
                    <a:pos x="452" y="21"/>
                  </a:cxn>
                  <a:cxn ang="0">
                    <a:pos x="266" y="93"/>
                  </a:cxn>
                  <a:cxn ang="0">
                    <a:pos x="136" y="166"/>
                  </a:cxn>
                  <a:cxn ang="0">
                    <a:pos x="45" y="285"/>
                  </a:cxn>
                  <a:cxn ang="0">
                    <a:pos x="0" y="414"/>
                  </a:cxn>
                  <a:cxn ang="0">
                    <a:pos x="4" y="575"/>
                  </a:cxn>
                  <a:cxn ang="0">
                    <a:pos x="39" y="662"/>
                  </a:cxn>
                  <a:cxn ang="0">
                    <a:pos x="100" y="745"/>
                  </a:cxn>
                  <a:cxn ang="0">
                    <a:pos x="171" y="771"/>
                  </a:cxn>
                  <a:cxn ang="0">
                    <a:pos x="251" y="755"/>
                  </a:cxn>
                  <a:cxn ang="0">
                    <a:pos x="316" y="708"/>
                  </a:cxn>
                  <a:cxn ang="0">
                    <a:pos x="251" y="595"/>
                  </a:cxn>
                  <a:cxn ang="0">
                    <a:pos x="251" y="476"/>
                  </a:cxn>
                  <a:cxn ang="0">
                    <a:pos x="291" y="321"/>
                  </a:cxn>
                  <a:cxn ang="0">
                    <a:pos x="367" y="228"/>
                  </a:cxn>
                  <a:cxn ang="0">
                    <a:pos x="467" y="176"/>
                  </a:cxn>
                  <a:cxn ang="0">
                    <a:pos x="578" y="135"/>
                  </a:cxn>
                  <a:cxn ang="0">
                    <a:pos x="769" y="119"/>
                  </a:cxn>
                  <a:cxn ang="0">
                    <a:pos x="920" y="119"/>
                  </a:cxn>
                  <a:cxn ang="0">
                    <a:pos x="1051" y="150"/>
                  </a:cxn>
                  <a:cxn ang="0">
                    <a:pos x="1136" y="166"/>
                  </a:cxn>
                  <a:cxn ang="0">
                    <a:pos x="1136" y="166"/>
                  </a:cxn>
                  <a:cxn ang="0">
                    <a:pos x="1136" y="99"/>
                  </a:cxn>
                </a:cxnLst>
                <a:rect l="0" t="0" r="r" b="b"/>
                <a:pathLst>
                  <a:path w="1136" h="771">
                    <a:moveTo>
                      <a:pt x="1136" y="99"/>
                    </a:moveTo>
                    <a:lnTo>
                      <a:pt x="970" y="41"/>
                    </a:lnTo>
                    <a:lnTo>
                      <a:pt x="814" y="0"/>
                    </a:lnTo>
                    <a:lnTo>
                      <a:pt x="643" y="0"/>
                    </a:lnTo>
                    <a:lnTo>
                      <a:pt x="452" y="21"/>
                    </a:lnTo>
                    <a:lnTo>
                      <a:pt x="266" y="93"/>
                    </a:lnTo>
                    <a:lnTo>
                      <a:pt x="136" y="166"/>
                    </a:lnTo>
                    <a:lnTo>
                      <a:pt x="45" y="285"/>
                    </a:lnTo>
                    <a:lnTo>
                      <a:pt x="0" y="414"/>
                    </a:lnTo>
                    <a:lnTo>
                      <a:pt x="4" y="575"/>
                    </a:lnTo>
                    <a:lnTo>
                      <a:pt x="39" y="662"/>
                    </a:lnTo>
                    <a:lnTo>
                      <a:pt x="100" y="745"/>
                    </a:lnTo>
                    <a:lnTo>
                      <a:pt x="171" y="771"/>
                    </a:lnTo>
                    <a:lnTo>
                      <a:pt x="251" y="755"/>
                    </a:lnTo>
                    <a:lnTo>
                      <a:pt x="316" y="708"/>
                    </a:lnTo>
                    <a:lnTo>
                      <a:pt x="251" y="595"/>
                    </a:lnTo>
                    <a:lnTo>
                      <a:pt x="251" y="476"/>
                    </a:lnTo>
                    <a:lnTo>
                      <a:pt x="291" y="321"/>
                    </a:lnTo>
                    <a:lnTo>
                      <a:pt x="367" y="228"/>
                    </a:lnTo>
                    <a:lnTo>
                      <a:pt x="467" y="176"/>
                    </a:lnTo>
                    <a:lnTo>
                      <a:pt x="578" y="135"/>
                    </a:lnTo>
                    <a:lnTo>
                      <a:pt x="769" y="119"/>
                    </a:lnTo>
                    <a:lnTo>
                      <a:pt x="920" y="119"/>
                    </a:lnTo>
                    <a:lnTo>
                      <a:pt x="1051" y="150"/>
                    </a:lnTo>
                    <a:lnTo>
                      <a:pt x="1136" y="166"/>
                    </a:lnTo>
                    <a:lnTo>
                      <a:pt x="1136" y="166"/>
                    </a:lnTo>
                    <a:lnTo>
                      <a:pt x="1136" y="99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110" name="Freeform 66"/>
              <p:cNvSpPr>
                <a:spLocks/>
              </p:cNvSpPr>
              <p:nvPr/>
            </p:nvSpPr>
            <p:spPr bwMode="auto">
              <a:xfrm>
                <a:off x="3875" y="1785"/>
                <a:ext cx="363" cy="368"/>
              </a:xfrm>
              <a:custGeom>
                <a:avLst/>
                <a:gdLst/>
                <a:ahLst/>
                <a:cxnLst>
                  <a:cxn ang="0">
                    <a:pos x="477" y="5"/>
                  </a:cxn>
                  <a:cxn ang="0">
                    <a:pos x="362" y="0"/>
                  </a:cxn>
                  <a:cxn ang="0">
                    <a:pos x="237" y="21"/>
                  </a:cxn>
                  <a:cxn ang="0">
                    <a:pos x="171" y="52"/>
                  </a:cxn>
                  <a:cxn ang="0">
                    <a:pos x="91" y="150"/>
                  </a:cxn>
                  <a:cxn ang="0">
                    <a:pos x="51" y="223"/>
                  </a:cxn>
                  <a:cxn ang="0">
                    <a:pos x="21" y="316"/>
                  </a:cxn>
                  <a:cxn ang="0">
                    <a:pos x="0" y="419"/>
                  </a:cxn>
                  <a:cxn ang="0">
                    <a:pos x="6" y="496"/>
                  </a:cxn>
                  <a:cxn ang="0">
                    <a:pos x="151" y="518"/>
                  </a:cxn>
                  <a:cxn ang="0">
                    <a:pos x="428" y="647"/>
                  </a:cxn>
                  <a:cxn ang="0">
                    <a:pos x="609" y="760"/>
                  </a:cxn>
                  <a:cxn ang="0">
                    <a:pos x="745" y="859"/>
                  </a:cxn>
                  <a:cxn ang="0">
                    <a:pos x="826" y="915"/>
                  </a:cxn>
                  <a:cxn ang="0">
                    <a:pos x="991" y="1076"/>
                  </a:cxn>
                  <a:cxn ang="0">
                    <a:pos x="1016" y="1060"/>
                  </a:cxn>
                  <a:cxn ang="0">
                    <a:pos x="1016" y="1040"/>
                  </a:cxn>
                  <a:cxn ang="0">
                    <a:pos x="915" y="926"/>
                  </a:cxn>
                  <a:cxn ang="0">
                    <a:pos x="790" y="770"/>
                  </a:cxn>
                  <a:cxn ang="0">
                    <a:pos x="679" y="626"/>
                  </a:cxn>
                  <a:cxn ang="0">
                    <a:pos x="568" y="409"/>
                  </a:cxn>
                  <a:cxn ang="0">
                    <a:pos x="493" y="171"/>
                  </a:cxn>
                  <a:cxn ang="0">
                    <a:pos x="488" y="150"/>
                  </a:cxn>
                  <a:cxn ang="0">
                    <a:pos x="488" y="150"/>
                  </a:cxn>
                  <a:cxn ang="0">
                    <a:pos x="477" y="5"/>
                  </a:cxn>
                </a:cxnLst>
                <a:rect l="0" t="0" r="r" b="b"/>
                <a:pathLst>
                  <a:path w="1016" h="1076">
                    <a:moveTo>
                      <a:pt x="477" y="5"/>
                    </a:moveTo>
                    <a:lnTo>
                      <a:pt x="362" y="0"/>
                    </a:lnTo>
                    <a:lnTo>
                      <a:pt x="237" y="21"/>
                    </a:lnTo>
                    <a:lnTo>
                      <a:pt x="171" y="52"/>
                    </a:lnTo>
                    <a:lnTo>
                      <a:pt x="91" y="150"/>
                    </a:lnTo>
                    <a:lnTo>
                      <a:pt x="51" y="223"/>
                    </a:lnTo>
                    <a:lnTo>
                      <a:pt x="21" y="316"/>
                    </a:lnTo>
                    <a:lnTo>
                      <a:pt x="0" y="419"/>
                    </a:lnTo>
                    <a:lnTo>
                      <a:pt x="6" y="496"/>
                    </a:lnTo>
                    <a:lnTo>
                      <a:pt x="151" y="518"/>
                    </a:lnTo>
                    <a:lnTo>
                      <a:pt x="428" y="647"/>
                    </a:lnTo>
                    <a:lnTo>
                      <a:pt x="609" y="760"/>
                    </a:lnTo>
                    <a:lnTo>
                      <a:pt x="745" y="859"/>
                    </a:lnTo>
                    <a:lnTo>
                      <a:pt x="826" y="915"/>
                    </a:lnTo>
                    <a:lnTo>
                      <a:pt x="991" y="1076"/>
                    </a:lnTo>
                    <a:lnTo>
                      <a:pt x="1016" y="1060"/>
                    </a:lnTo>
                    <a:lnTo>
                      <a:pt x="1016" y="1040"/>
                    </a:lnTo>
                    <a:lnTo>
                      <a:pt x="915" y="926"/>
                    </a:lnTo>
                    <a:lnTo>
                      <a:pt x="790" y="770"/>
                    </a:lnTo>
                    <a:lnTo>
                      <a:pt x="679" y="626"/>
                    </a:lnTo>
                    <a:lnTo>
                      <a:pt x="568" y="409"/>
                    </a:lnTo>
                    <a:lnTo>
                      <a:pt x="493" y="171"/>
                    </a:lnTo>
                    <a:lnTo>
                      <a:pt x="488" y="150"/>
                    </a:lnTo>
                    <a:lnTo>
                      <a:pt x="488" y="150"/>
                    </a:lnTo>
                    <a:lnTo>
                      <a:pt x="477" y="5"/>
                    </a:lnTo>
                    <a:close/>
                  </a:path>
                </a:pathLst>
              </a:custGeom>
              <a:solidFill>
                <a:srgbClr val="008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33" name="Group 94"/>
            <p:cNvGrpSpPr>
              <a:grpSpLocks/>
            </p:cNvGrpSpPr>
            <p:nvPr/>
          </p:nvGrpSpPr>
          <p:grpSpPr bwMode="auto">
            <a:xfrm>
              <a:off x="3810000" y="2201865"/>
              <a:ext cx="1755775" cy="4064006"/>
              <a:chOff x="2400" y="1387"/>
              <a:chExt cx="1106" cy="2560"/>
            </a:xfrm>
          </p:grpSpPr>
          <p:sp>
            <p:nvSpPr>
              <p:cNvPr id="85" name="Freeform 18"/>
              <p:cNvSpPr>
                <a:spLocks/>
              </p:cNvSpPr>
              <p:nvPr/>
            </p:nvSpPr>
            <p:spPr bwMode="auto">
              <a:xfrm>
                <a:off x="2942" y="2544"/>
                <a:ext cx="402" cy="415"/>
              </a:xfrm>
              <a:custGeom>
                <a:avLst/>
                <a:gdLst/>
                <a:ahLst/>
                <a:cxnLst>
                  <a:cxn ang="0">
                    <a:pos x="1084" y="0"/>
                  </a:cxn>
                  <a:cxn ang="0">
                    <a:pos x="849" y="241"/>
                  </a:cxn>
                  <a:cxn ang="0">
                    <a:pos x="651" y="402"/>
                  </a:cxn>
                  <a:cxn ang="0">
                    <a:pos x="415" y="561"/>
                  </a:cxn>
                  <a:cxn ang="0">
                    <a:pos x="253" y="622"/>
                  </a:cxn>
                  <a:cxn ang="0">
                    <a:pos x="127" y="622"/>
                  </a:cxn>
                  <a:cxn ang="0">
                    <a:pos x="36" y="622"/>
                  </a:cxn>
                  <a:cxn ang="0">
                    <a:pos x="0" y="702"/>
                  </a:cxn>
                  <a:cxn ang="0">
                    <a:pos x="0" y="862"/>
                  </a:cxn>
                  <a:cxn ang="0">
                    <a:pos x="91" y="1003"/>
                  </a:cxn>
                  <a:cxn ang="0">
                    <a:pos x="198" y="1102"/>
                  </a:cxn>
                  <a:cxn ang="0">
                    <a:pos x="271" y="1143"/>
                  </a:cxn>
                  <a:cxn ang="0">
                    <a:pos x="398" y="1203"/>
                  </a:cxn>
                  <a:cxn ang="0">
                    <a:pos x="578" y="1183"/>
                  </a:cxn>
                  <a:cxn ang="0">
                    <a:pos x="578" y="963"/>
                  </a:cxn>
                  <a:cxn ang="0">
                    <a:pos x="633" y="762"/>
                  </a:cxn>
                  <a:cxn ang="0">
                    <a:pos x="704" y="582"/>
                  </a:cxn>
                  <a:cxn ang="0">
                    <a:pos x="831" y="381"/>
                  </a:cxn>
                  <a:cxn ang="0">
                    <a:pos x="939" y="220"/>
                  </a:cxn>
                  <a:cxn ang="0">
                    <a:pos x="1066" y="100"/>
                  </a:cxn>
                  <a:cxn ang="0">
                    <a:pos x="1066" y="100"/>
                  </a:cxn>
                  <a:cxn ang="0">
                    <a:pos x="1084" y="0"/>
                  </a:cxn>
                </a:cxnLst>
                <a:rect l="0" t="0" r="r" b="b"/>
                <a:pathLst>
                  <a:path w="1084" h="1203">
                    <a:moveTo>
                      <a:pt x="1084" y="0"/>
                    </a:moveTo>
                    <a:lnTo>
                      <a:pt x="849" y="241"/>
                    </a:lnTo>
                    <a:lnTo>
                      <a:pt x="651" y="402"/>
                    </a:lnTo>
                    <a:lnTo>
                      <a:pt x="415" y="561"/>
                    </a:lnTo>
                    <a:lnTo>
                      <a:pt x="253" y="622"/>
                    </a:lnTo>
                    <a:lnTo>
                      <a:pt x="127" y="622"/>
                    </a:lnTo>
                    <a:lnTo>
                      <a:pt x="36" y="622"/>
                    </a:lnTo>
                    <a:lnTo>
                      <a:pt x="0" y="702"/>
                    </a:lnTo>
                    <a:lnTo>
                      <a:pt x="0" y="862"/>
                    </a:lnTo>
                    <a:lnTo>
                      <a:pt x="91" y="1003"/>
                    </a:lnTo>
                    <a:lnTo>
                      <a:pt x="198" y="1102"/>
                    </a:lnTo>
                    <a:lnTo>
                      <a:pt x="271" y="1143"/>
                    </a:lnTo>
                    <a:lnTo>
                      <a:pt x="398" y="1203"/>
                    </a:lnTo>
                    <a:lnTo>
                      <a:pt x="578" y="1183"/>
                    </a:lnTo>
                    <a:lnTo>
                      <a:pt x="578" y="963"/>
                    </a:lnTo>
                    <a:lnTo>
                      <a:pt x="633" y="762"/>
                    </a:lnTo>
                    <a:lnTo>
                      <a:pt x="704" y="582"/>
                    </a:lnTo>
                    <a:lnTo>
                      <a:pt x="831" y="381"/>
                    </a:lnTo>
                    <a:lnTo>
                      <a:pt x="939" y="220"/>
                    </a:lnTo>
                    <a:lnTo>
                      <a:pt x="1066" y="100"/>
                    </a:lnTo>
                    <a:lnTo>
                      <a:pt x="1066" y="100"/>
                    </a:lnTo>
                    <a:lnTo>
                      <a:pt x="1084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6" name="Freeform 19"/>
              <p:cNvSpPr>
                <a:spLocks/>
              </p:cNvSpPr>
              <p:nvPr/>
            </p:nvSpPr>
            <p:spPr bwMode="auto">
              <a:xfrm>
                <a:off x="2506" y="2544"/>
                <a:ext cx="429" cy="270"/>
              </a:xfrm>
              <a:custGeom>
                <a:avLst/>
                <a:gdLst/>
                <a:ahLst/>
                <a:cxnLst>
                  <a:cxn ang="0">
                    <a:pos x="1157" y="702"/>
                  </a:cxn>
                  <a:cxn ang="0">
                    <a:pos x="922" y="702"/>
                  </a:cxn>
                  <a:cxn ang="0">
                    <a:pos x="651" y="642"/>
                  </a:cxn>
                  <a:cxn ang="0">
                    <a:pos x="452" y="582"/>
                  </a:cxn>
                  <a:cxn ang="0">
                    <a:pos x="362" y="462"/>
                  </a:cxn>
                  <a:cxn ang="0">
                    <a:pos x="308" y="322"/>
                  </a:cxn>
                  <a:cxn ang="0">
                    <a:pos x="308" y="221"/>
                  </a:cxn>
                  <a:cxn ang="0">
                    <a:pos x="308" y="60"/>
                  </a:cxn>
                  <a:cxn ang="0">
                    <a:pos x="182" y="0"/>
                  </a:cxn>
                  <a:cxn ang="0">
                    <a:pos x="91" y="81"/>
                  </a:cxn>
                  <a:cxn ang="0">
                    <a:pos x="0" y="221"/>
                  </a:cxn>
                  <a:cxn ang="0">
                    <a:pos x="37" y="502"/>
                  </a:cxn>
                  <a:cxn ang="0">
                    <a:pos x="164" y="642"/>
                  </a:cxn>
                  <a:cxn ang="0">
                    <a:pos x="398" y="722"/>
                  </a:cxn>
                  <a:cxn ang="0">
                    <a:pos x="615" y="762"/>
                  </a:cxn>
                  <a:cxn ang="0">
                    <a:pos x="886" y="782"/>
                  </a:cxn>
                  <a:cxn ang="0">
                    <a:pos x="1139" y="743"/>
                  </a:cxn>
                  <a:cxn ang="0">
                    <a:pos x="1139" y="743"/>
                  </a:cxn>
                  <a:cxn ang="0">
                    <a:pos x="1157" y="702"/>
                  </a:cxn>
                </a:cxnLst>
                <a:rect l="0" t="0" r="r" b="b"/>
                <a:pathLst>
                  <a:path w="1157" h="782">
                    <a:moveTo>
                      <a:pt x="1157" y="702"/>
                    </a:moveTo>
                    <a:lnTo>
                      <a:pt x="922" y="702"/>
                    </a:lnTo>
                    <a:lnTo>
                      <a:pt x="651" y="642"/>
                    </a:lnTo>
                    <a:lnTo>
                      <a:pt x="452" y="582"/>
                    </a:lnTo>
                    <a:lnTo>
                      <a:pt x="362" y="462"/>
                    </a:lnTo>
                    <a:lnTo>
                      <a:pt x="308" y="322"/>
                    </a:lnTo>
                    <a:lnTo>
                      <a:pt x="308" y="221"/>
                    </a:lnTo>
                    <a:lnTo>
                      <a:pt x="308" y="60"/>
                    </a:lnTo>
                    <a:lnTo>
                      <a:pt x="182" y="0"/>
                    </a:lnTo>
                    <a:lnTo>
                      <a:pt x="91" y="81"/>
                    </a:lnTo>
                    <a:lnTo>
                      <a:pt x="0" y="221"/>
                    </a:lnTo>
                    <a:lnTo>
                      <a:pt x="37" y="502"/>
                    </a:lnTo>
                    <a:lnTo>
                      <a:pt x="164" y="642"/>
                    </a:lnTo>
                    <a:lnTo>
                      <a:pt x="398" y="722"/>
                    </a:lnTo>
                    <a:lnTo>
                      <a:pt x="615" y="762"/>
                    </a:lnTo>
                    <a:lnTo>
                      <a:pt x="886" y="782"/>
                    </a:lnTo>
                    <a:lnTo>
                      <a:pt x="1139" y="743"/>
                    </a:lnTo>
                    <a:lnTo>
                      <a:pt x="1139" y="743"/>
                    </a:lnTo>
                    <a:lnTo>
                      <a:pt x="1157" y="7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7" name="Freeform 20"/>
              <p:cNvSpPr>
                <a:spLocks/>
              </p:cNvSpPr>
              <p:nvPr/>
            </p:nvSpPr>
            <p:spPr bwMode="auto">
              <a:xfrm>
                <a:off x="2532" y="2834"/>
                <a:ext cx="444" cy="208"/>
              </a:xfrm>
              <a:custGeom>
                <a:avLst/>
                <a:gdLst/>
                <a:ahLst/>
                <a:cxnLst>
                  <a:cxn ang="0">
                    <a:pos x="1120" y="99"/>
                  </a:cxn>
                  <a:cxn ang="0">
                    <a:pos x="849" y="280"/>
                  </a:cxn>
                  <a:cxn ang="0">
                    <a:pos x="687" y="360"/>
                  </a:cxn>
                  <a:cxn ang="0">
                    <a:pos x="524" y="381"/>
                  </a:cxn>
                  <a:cxn ang="0">
                    <a:pos x="380" y="381"/>
                  </a:cxn>
                  <a:cxn ang="0">
                    <a:pos x="253" y="340"/>
                  </a:cxn>
                  <a:cxn ang="0">
                    <a:pos x="200" y="260"/>
                  </a:cxn>
                  <a:cxn ang="0">
                    <a:pos x="200" y="159"/>
                  </a:cxn>
                  <a:cxn ang="0">
                    <a:pos x="253" y="120"/>
                  </a:cxn>
                  <a:cxn ang="0">
                    <a:pos x="253" y="60"/>
                  </a:cxn>
                  <a:cxn ang="0">
                    <a:pos x="217" y="20"/>
                  </a:cxn>
                  <a:cxn ang="0">
                    <a:pos x="181" y="0"/>
                  </a:cxn>
                  <a:cxn ang="0">
                    <a:pos x="73" y="99"/>
                  </a:cxn>
                  <a:cxn ang="0">
                    <a:pos x="0" y="240"/>
                  </a:cxn>
                  <a:cxn ang="0">
                    <a:pos x="0" y="420"/>
                  </a:cxn>
                  <a:cxn ang="0">
                    <a:pos x="91" y="540"/>
                  </a:cxn>
                  <a:cxn ang="0">
                    <a:pos x="253" y="600"/>
                  </a:cxn>
                  <a:cxn ang="0">
                    <a:pos x="452" y="561"/>
                  </a:cxn>
                  <a:cxn ang="0">
                    <a:pos x="614" y="520"/>
                  </a:cxn>
                  <a:cxn ang="0">
                    <a:pos x="705" y="460"/>
                  </a:cxn>
                  <a:cxn ang="0">
                    <a:pos x="885" y="360"/>
                  </a:cxn>
                  <a:cxn ang="0">
                    <a:pos x="1193" y="99"/>
                  </a:cxn>
                  <a:cxn ang="0">
                    <a:pos x="1193" y="99"/>
                  </a:cxn>
                  <a:cxn ang="0">
                    <a:pos x="1120" y="99"/>
                  </a:cxn>
                </a:cxnLst>
                <a:rect l="0" t="0" r="r" b="b"/>
                <a:pathLst>
                  <a:path w="1193" h="600">
                    <a:moveTo>
                      <a:pt x="1120" y="99"/>
                    </a:moveTo>
                    <a:lnTo>
                      <a:pt x="849" y="280"/>
                    </a:lnTo>
                    <a:lnTo>
                      <a:pt x="687" y="360"/>
                    </a:lnTo>
                    <a:lnTo>
                      <a:pt x="524" y="381"/>
                    </a:lnTo>
                    <a:lnTo>
                      <a:pt x="380" y="381"/>
                    </a:lnTo>
                    <a:lnTo>
                      <a:pt x="253" y="340"/>
                    </a:lnTo>
                    <a:lnTo>
                      <a:pt x="200" y="260"/>
                    </a:lnTo>
                    <a:lnTo>
                      <a:pt x="200" y="159"/>
                    </a:lnTo>
                    <a:lnTo>
                      <a:pt x="253" y="120"/>
                    </a:lnTo>
                    <a:lnTo>
                      <a:pt x="253" y="60"/>
                    </a:lnTo>
                    <a:lnTo>
                      <a:pt x="217" y="20"/>
                    </a:lnTo>
                    <a:lnTo>
                      <a:pt x="181" y="0"/>
                    </a:lnTo>
                    <a:lnTo>
                      <a:pt x="73" y="99"/>
                    </a:lnTo>
                    <a:lnTo>
                      <a:pt x="0" y="240"/>
                    </a:lnTo>
                    <a:lnTo>
                      <a:pt x="0" y="420"/>
                    </a:lnTo>
                    <a:lnTo>
                      <a:pt x="91" y="540"/>
                    </a:lnTo>
                    <a:lnTo>
                      <a:pt x="253" y="600"/>
                    </a:lnTo>
                    <a:lnTo>
                      <a:pt x="452" y="561"/>
                    </a:lnTo>
                    <a:lnTo>
                      <a:pt x="614" y="520"/>
                    </a:lnTo>
                    <a:lnTo>
                      <a:pt x="705" y="460"/>
                    </a:lnTo>
                    <a:lnTo>
                      <a:pt x="885" y="360"/>
                    </a:lnTo>
                    <a:lnTo>
                      <a:pt x="1193" y="99"/>
                    </a:lnTo>
                    <a:lnTo>
                      <a:pt x="1193" y="99"/>
                    </a:lnTo>
                    <a:lnTo>
                      <a:pt x="1120" y="99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8" name="Freeform 21"/>
              <p:cNvSpPr>
                <a:spLocks/>
              </p:cNvSpPr>
              <p:nvPr/>
            </p:nvSpPr>
            <p:spPr bwMode="auto">
              <a:xfrm>
                <a:off x="2513" y="2904"/>
                <a:ext cx="502" cy="506"/>
              </a:xfrm>
              <a:custGeom>
                <a:avLst/>
                <a:gdLst/>
                <a:ahLst/>
                <a:cxnLst>
                  <a:cxn ang="0">
                    <a:pos x="1300" y="0"/>
                  </a:cxn>
                  <a:cxn ang="0">
                    <a:pos x="1011" y="321"/>
                  </a:cxn>
                  <a:cxn ang="0">
                    <a:pos x="830" y="501"/>
                  </a:cxn>
                  <a:cxn ang="0">
                    <a:pos x="613" y="662"/>
                  </a:cxn>
                  <a:cxn ang="0">
                    <a:pos x="378" y="822"/>
                  </a:cxn>
                  <a:cxn ang="0">
                    <a:pos x="198" y="922"/>
                  </a:cxn>
                  <a:cxn ang="0">
                    <a:pos x="89" y="922"/>
                  </a:cxn>
                  <a:cxn ang="0">
                    <a:pos x="0" y="1464"/>
                  </a:cxn>
                  <a:cxn ang="0">
                    <a:pos x="542" y="1383"/>
                  </a:cxn>
                  <a:cxn ang="0">
                    <a:pos x="542" y="1263"/>
                  </a:cxn>
                  <a:cxn ang="0">
                    <a:pos x="595" y="1102"/>
                  </a:cxn>
                  <a:cxn ang="0">
                    <a:pos x="722" y="862"/>
                  </a:cxn>
                  <a:cxn ang="0">
                    <a:pos x="884" y="621"/>
                  </a:cxn>
                  <a:cxn ang="0">
                    <a:pos x="1047" y="381"/>
                  </a:cxn>
                  <a:cxn ang="0">
                    <a:pos x="1353" y="21"/>
                  </a:cxn>
                  <a:cxn ang="0">
                    <a:pos x="1353" y="21"/>
                  </a:cxn>
                  <a:cxn ang="0">
                    <a:pos x="1300" y="0"/>
                  </a:cxn>
                </a:cxnLst>
                <a:rect l="0" t="0" r="r" b="b"/>
                <a:pathLst>
                  <a:path w="1353" h="1464">
                    <a:moveTo>
                      <a:pt x="1300" y="0"/>
                    </a:moveTo>
                    <a:lnTo>
                      <a:pt x="1011" y="321"/>
                    </a:lnTo>
                    <a:lnTo>
                      <a:pt x="830" y="501"/>
                    </a:lnTo>
                    <a:lnTo>
                      <a:pt x="613" y="662"/>
                    </a:lnTo>
                    <a:lnTo>
                      <a:pt x="378" y="822"/>
                    </a:lnTo>
                    <a:lnTo>
                      <a:pt x="198" y="922"/>
                    </a:lnTo>
                    <a:lnTo>
                      <a:pt x="89" y="922"/>
                    </a:lnTo>
                    <a:lnTo>
                      <a:pt x="0" y="1464"/>
                    </a:lnTo>
                    <a:lnTo>
                      <a:pt x="542" y="1383"/>
                    </a:lnTo>
                    <a:lnTo>
                      <a:pt x="542" y="1263"/>
                    </a:lnTo>
                    <a:lnTo>
                      <a:pt x="595" y="1102"/>
                    </a:lnTo>
                    <a:lnTo>
                      <a:pt x="722" y="862"/>
                    </a:lnTo>
                    <a:lnTo>
                      <a:pt x="884" y="621"/>
                    </a:lnTo>
                    <a:lnTo>
                      <a:pt x="1047" y="381"/>
                    </a:lnTo>
                    <a:lnTo>
                      <a:pt x="1353" y="21"/>
                    </a:lnTo>
                    <a:lnTo>
                      <a:pt x="1353" y="21"/>
                    </a:lnTo>
                    <a:lnTo>
                      <a:pt x="130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9" name="Freeform 22"/>
              <p:cNvSpPr>
                <a:spLocks/>
              </p:cNvSpPr>
              <p:nvPr/>
            </p:nvSpPr>
            <p:spPr bwMode="auto">
              <a:xfrm>
                <a:off x="2881" y="2952"/>
                <a:ext cx="208" cy="437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07" y="140"/>
                  </a:cxn>
                  <a:cxn ang="0">
                    <a:pos x="90" y="481"/>
                  </a:cxn>
                  <a:cxn ang="0">
                    <a:pos x="18" y="682"/>
                  </a:cxn>
                  <a:cxn ang="0">
                    <a:pos x="0" y="983"/>
                  </a:cxn>
                  <a:cxn ang="0">
                    <a:pos x="54" y="1143"/>
                  </a:cxn>
                  <a:cxn ang="0">
                    <a:pos x="109" y="1223"/>
                  </a:cxn>
                  <a:cxn ang="0">
                    <a:pos x="271" y="1263"/>
                  </a:cxn>
                  <a:cxn ang="0">
                    <a:pos x="451" y="1242"/>
                  </a:cxn>
                  <a:cxn ang="0">
                    <a:pos x="523" y="1143"/>
                  </a:cxn>
                  <a:cxn ang="0">
                    <a:pos x="560" y="983"/>
                  </a:cxn>
                  <a:cxn ang="0">
                    <a:pos x="523" y="962"/>
                  </a:cxn>
                  <a:cxn ang="0">
                    <a:pos x="433" y="1022"/>
                  </a:cxn>
                  <a:cxn ang="0">
                    <a:pos x="271" y="1043"/>
                  </a:cxn>
                  <a:cxn ang="0">
                    <a:pos x="162" y="942"/>
                  </a:cxn>
                  <a:cxn ang="0">
                    <a:pos x="162" y="742"/>
                  </a:cxn>
                  <a:cxn ang="0">
                    <a:pos x="162" y="562"/>
                  </a:cxn>
                  <a:cxn ang="0">
                    <a:pos x="234" y="381"/>
                  </a:cxn>
                  <a:cxn ang="0">
                    <a:pos x="361" y="180"/>
                  </a:cxn>
                  <a:cxn ang="0">
                    <a:pos x="451" y="20"/>
                  </a:cxn>
                  <a:cxn ang="0">
                    <a:pos x="451" y="20"/>
                  </a:cxn>
                  <a:cxn ang="0">
                    <a:pos x="433" y="0"/>
                  </a:cxn>
                </a:cxnLst>
                <a:rect l="0" t="0" r="r" b="b"/>
                <a:pathLst>
                  <a:path w="560" h="1263">
                    <a:moveTo>
                      <a:pt x="433" y="0"/>
                    </a:moveTo>
                    <a:lnTo>
                      <a:pt x="307" y="140"/>
                    </a:lnTo>
                    <a:lnTo>
                      <a:pt x="90" y="481"/>
                    </a:lnTo>
                    <a:lnTo>
                      <a:pt x="18" y="682"/>
                    </a:lnTo>
                    <a:lnTo>
                      <a:pt x="0" y="983"/>
                    </a:lnTo>
                    <a:lnTo>
                      <a:pt x="54" y="1143"/>
                    </a:lnTo>
                    <a:lnTo>
                      <a:pt x="109" y="1223"/>
                    </a:lnTo>
                    <a:lnTo>
                      <a:pt x="271" y="1263"/>
                    </a:lnTo>
                    <a:lnTo>
                      <a:pt x="451" y="1242"/>
                    </a:lnTo>
                    <a:lnTo>
                      <a:pt x="523" y="1143"/>
                    </a:lnTo>
                    <a:lnTo>
                      <a:pt x="560" y="983"/>
                    </a:lnTo>
                    <a:lnTo>
                      <a:pt x="523" y="962"/>
                    </a:lnTo>
                    <a:lnTo>
                      <a:pt x="433" y="1022"/>
                    </a:lnTo>
                    <a:lnTo>
                      <a:pt x="271" y="1043"/>
                    </a:lnTo>
                    <a:lnTo>
                      <a:pt x="162" y="942"/>
                    </a:lnTo>
                    <a:lnTo>
                      <a:pt x="162" y="742"/>
                    </a:lnTo>
                    <a:lnTo>
                      <a:pt x="162" y="562"/>
                    </a:lnTo>
                    <a:lnTo>
                      <a:pt x="234" y="381"/>
                    </a:lnTo>
                    <a:lnTo>
                      <a:pt x="361" y="180"/>
                    </a:lnTo>
                    <a:lnTo>
                      <a:pt x="451" y="20"/>
                    </a:lnTo>
                    <a:lnTo>
                      <a:pt x="451" y="20"/>
                    </a:lnTo>
                    <a:lnTo>
                      <a:pt x="4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0" name="Freeform 23"/>
              <p:cNvSpPr>
                <a:spLocks/>
              </p:cNvSpPr>
              <p:nvPr/>
            </p:nvSpPr>
            <p:spPr bwMode="auto">
              <a:xfrm>
                <a:off x="3084" y="2952"/>
                <a:ext cx="288" cy="444"/>
              </a:xfrm>
              <a:custGeom>
                <a:avLst/>
                <a:gdLst/>
                <a:ahLst/>
                <a:cxnLst>
                  <a:cxn ang="0">
                    <a:pos x="71" y="0"/>
                  </a:cxn>
                  <a:cxn ang="0">
                    <a:pos x="17" y="240"/>
                  </a:cxn>
                  <a:cxn ang="0">
                    <a:pos x="0" y="501"/>
                  </a:cxn>
                  <a:cxn ang="0">
                    <a:pos x="17" y="762"/>
                  </a:cxn>
                  <a:cxn ang="0">
                    <a:pos x="89" y="982"/>
                  </a:cxn>
                  <a:cxn ang="0">
                    <a:pos x="253" y="1182"/>
                  </a:cxn>
                  <a:cxn ang="0">
                    <a:pos x="397" y="1282"/>
                  </a:cxn>
                  <a:cxn ang="0">
                    <a:pos x="559" y="1262"/>
                  </a:cxn>
                  <a:cxn ang="0">
                    <a:pos x="704" y="1202"/>
                  </a:cxn>
                  <a:cxn ang="0">
                    <a:pos x="775" y="1081"/>
                  </a:cxn>
                  <a:cxn ang="0">
                    <a:pos x="775" y="922"/>
                  </a:cxn>
                  <a:cxn ang="0">
                    <a:pos x="775" y="841"/>
                  </a:cxn>
                  <a:cxn ang="0">
                    <a:pos x="686" y="922"/>
                  </a:cxn>
                  <a:cxn ang="0">
                    <a:pos x="559" y="982"/>
                  </a:cxn>
                  <a:cxn ang="0">
                    <a:pos x="397" y="982"/>
                  </a:cxn>
                  <a:cxn ang="0">
                    <a:pos x="234" y="901"/>
                  </a:cxn>
                  <a:cxn ang="0">
                    <a:pos x="126" y="741"/>
                  </a:cxn>
                  <a:cxn ang="0">
                    <a:pos x="89" y="521"/>
                  </a:cxn>
                  <a:cxn ang="0">
                    <a:pos x="89" y="340"/>
                  </a:cxn>
                  <a:cxn ang="0">
                    <a:pos x="89" y="180"/>
                  </a:cxn>
                  <a:cxn ang="0">
                    <a:pos x="107" y="99"/>
                  </a:cxn>
                  <a:cxn ang="0">
                    <a:pos x="144" y="0"/>
                  </a:cxn>
                  <a:cxn ang="0">
                    <a:pos x="162" y="0"/>
                  </a:cxn>
                  <a:cxn ang="0">
                    <a:pos x="71" y="0"/>
                  </a:cxn>
                </a:cxnLst>
                <a:rect l="0" t="0" r="r" b="b"/>
                <a:pathLst>
                  <a:path w="775" h="1282">
                    <a:moveTo>
                      <a:pt x="71" y="0"/>
                    </a:moveTo>
                    <a:lnTo>
                      <a:pt x="17" y="240"/>
                    </a:lnTo>
                    <a:lnTo>
                      <a:pt x="0" y="501"/>
                    </a:lnTo>
                    <a:lnTo>
                      <a:pt x="17" y="762"/>
                    </a:lnTo>
                    <a:lnTo>
                      <a:pt x="89" y="982"/>
                    </a:lnTo>
                    <a:lnTo>
                      <a:pt x="253" y="1182"/>
                    </a:lnTo>
                    <a:lnTo>
                      <a:pt x="397" y="1282"/>
                    </a:lnTo>
                    <a:lnTo>
                      <a:pt x="559" y="1262"/>
                    </a:lnTo>
                    <a:lnTo>
                      <a:pt x="704" y="1202"/>
                    </a:lnTo>
                    <a:lnTo>
                      <a:pt x="775" y="1081"/>
                    </a:lnTo>
                    <a:lnTo>
                      <a:pt x="775" y="922"/>
                    </a:lnTo>
                    <a:lnTo>
                      <a:pt x="775" y="841"/>
                    </a:lnTo>
                    <a:lnTo>
                      <a:pt x="686" y="922"/>
                    </a:lnTo>
                    <a:lnTo>
                      <a:pt x="559" y="982"/>
                    </a:lnTo>
                    <a:lnTo>
                      <a:pt x="397" y="982"/>
                    </a:lnTo>
                    <a:lnTo>
                      <a:pt x="234" y="901"/>
                    </a:lnTo>
                    <a:lnTo>
                      <a:pt x="126" y="741"/>
                    </a:lnTo>
                    <a:lnTo>
                      <a:pt x="89" y="521"/>
                    </a:lnTo>
                    <a:lnTo>
                      <a:pt x="89" y="340"/>
                    </a:lnTo>
                    <a:lnTo>
                      <a:pt x="89" y="180"/>
                    </a:lnTo>
                    <a:lnTo>
                      <a:pt x="107" y="99"/>
                    </a:lnTo>
                    <a:lnTo>
                      <a:pt x="144" y="0"/>
                    </a:lnTo>
                    <a:lnTo>
                      <a:pt x="162" y="0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1" name="Rectangle 43"/>
              <p:cNvSpPr>
                <a:spLocks noChangeArrowheads="1"/>
              </p:cNvSpPr>
              <p:nvPr/>
            </p:nvSpPr>
            <p:spPr bwMode="auto">
              <a:xfrm>
                <a:off x="2400" y="3505"/>
                <a:ext cx="110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2000" b="1">
                    <a:solidFill>
                      <a:srgbClr val="FF0000"/>
                    </a:solidFill>
                    <a:latin typeface="Trebuchet MS" pitchFamily="34" charset="0"/>
                  </a:rPr>
                  <a:t>Hovedgruppe</a:t>
                </a:r>
              </a:p>
              <a:p>
                <a:pPr algn="ctr"/>
                <a:r>
                  <a:rPr lang="da-DK" sz="2000" b="1">
                    <a:solidFill>
                      <a:srgbClr val="FF0000"/>
                    </a:solidFill>
                    <a:latin typeface="Trebuchet MS" pitchFamily="34" charset="0"/>
                  </a:rPr>
                  <a:t>3</a:t>
                </a:r>
              </a:p>
            </p:txBody>
          </p:sp>
          <p:sp>
            <p:nvSpPr>
              <p:cNvPr id="92" name="Freeform 67"/>
              <p:cNvSpPr>
                <a:spLocks/>
              </p:cNvSpPr>
              <p:nvPr/>
            </p:nvSpPr>
            <p:spPr bwMode="auto">
              <a:xfrm>
                <a:off x="2814" y="1409"/>
                <a:ext cx="204" cy="393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76" y="52"/>
                  </a:cxn>
                  <a:cxn ang="0">
                    <a:pos x="16" y="126"/>
                  </a:cxn>
                  <a:cxn ang="0">
                    <a:pos x="0" y="225"/>
                  </a:cxn>
                  <a:cxn ang="0">
                    <a:pos x="10" y="373"/>
                  </a:cxn>
                  <a:cxn ang="0">
                    <a:pos x="27" y="493"/>
                  </a:cxn>
                  <a:cxn ang="0">
                    <a:pos x="102" y="692"/>
                  </a:cxn>
                  <a:cxn ang="0">
                    <a:pos x="211" y="865"/>
                  </a:cxn>
                  <a:cxn ang="0">
                    <a:pos x="281" y="1059"/>
                  </a:cxn>
                  <a:cxn ang="0">
                    <a:pos x="351" y="1149"/>
                  </a:cxn>
                  <a:cxn ang="0">
                    <a:pos x="389" y="1143"/>
                  </a:cxn>
                  <a:cxn ang="0">
                    <a:pos x="404" y="1127"/>
                  </a:cxn>
                  <a:cxn ang="0">
                    <a:pos x="404" y="1112"/>
                  </a:cxn>
                  <a:cxn ang="0">
                    <a:pos x="361" y="1023"/>
                  </a:cxn>
                  <a:cxn ang="0">
                    <a:pos x="307" y="860"/>
                  </a:cxn>
                  <a:cxn ang="0">
                    <a:pos x="254" y="688"/>
                  </a:cxn>
                  <a:cxn ang="0">
                    <a:pos x="215" y="524"/>
                  </a:cxn>
                  <a:cxn ang="0">
                    <a:pos x="199" y="283"/>
                  </a:cxn>
                  <a:cxn ang="0">
                    <a:pos x="269" y="225"/>
                  </a:cxn>
                  <a:cxn ang="0">
                    <a:pos x="345" y="215"/>
                  </a:cxn>
                  <a:cxn ang="0">
                    <a:pos x="420" y="225"/>
                  </a:cxn>
                  <a:cxn ang="0">
                    <a:pos x="459" y="235"/>
                  </a:cxn>
                  <a:cxn ang="0">
                    <a:pos x="512" y="277"/>
                  </a:cxn>
                  <a:cxn ang="0">
                    <a:pos x="523" y="283"/>
                  </a:cxn>
                  <a:cxn ang="0">
                    <a:pos x="561" y="251"/>
                  </a:cxn>
                  <a:cxn ang="0">
                    <a:pos x="567" y="163"/>
                  </a:cxn>
                  <a:cxn ang="0">
                    <a:pos x="491" y="89"/>
                  </a:cxn>
                  <a:cxn ang="0">
                    <a:pos x="389" y="36"/>
                  </a:cxn>
                  <a:cxn ang="0">
                    <a:pos x="275" y="10"/>
                  </a:cxn>
                  <a:cxn ang="0">
                    <a:pos x="238" y="0"/>
                  </a:cxn>
                  <a:cxn ang="0">
                    <a:pos x="150" y="0"/>
                  </a:cxn>
                </a:cxnLst>
                <a:rect l="0" t="0" r="r" b="b"/>
                <a:pathLst>
                  <a:path w="567" h="1149">
                    <a:moveTo>
                      <a:pt x="150" y="0"/>
                    </a:moveTo>
                    <a:lnTo>
                      <a:pt x="76" y="52"/>
                    </a:lnTo>
                    <a:lnTo>
                      <a:pt x="16" y="126"/>
                    </a:lnTo>
                    <a:lnTo>
                      <a:pt x="0" y="225"/>
                    </a:lnTo>
                    <a:lnTo>
                      <a:pt x="10" y="373"/>
                    </a:lnTo>
                    <a:lnTo>
                      <a:pt x="27" y="493"/>
                    </a:lnTo>
                    <a:lnTo>
                      <a:pt x="102" y="692"/>
                    </a:lnTo>
                    <a:lnTo>
                      <a:pt x="211" y="865"/>
                    </a:lnTo>
                    <a:lnTo>
                      <a:pt x="281" y="1059"/>
                    </a:lnTo>
                    <a:lnTo>
                      <a:pt x="351" y="1149"/>
                    </a:lnTo>
                    <a:lnTo>
                      <a:pt x="389" y="1143"/>
                    </a:lnTo>
                    <a:lnTo>
                      <a:pt x="404" y="1127"/>
                    </a:lnTo>
                    <a:lnTo>
                      <a:pt x="404" y="1112"/>
                    </a:lnTo>
                    <a:lnTo>
                      <a:pt x="361" y="1023"/>
                    </a:lnTo>
                    <a:lnTo>
                      <a:pt x="307" y="860"/>
                    </a:lnTo>
                    <a:lnTo>
                      <a:pt x="254" y="688"/>
                    </a:lnTo>
                    <a:lnTo>
                      <a:pt x="215" y="524"/>
                    </a:lnTo>
                    <a:lnTo>
                      <a:pt x="199" y="283"/>
                    </a:lnTo>
                    <a:lnTo>
                      <a:pt x="269" y="225"/>
                    </a:lnTo>
                    <a:lnTo>
                      <a:pt x="345" y="215"/>
                    </a:lnTo>
                    <a:lnTo>
                      <a:pt x="420" y="225"/>
                    </a:lnTo>
                    <a:lnTo>
                      <a:pt x="459" y="235"/>
                    </a:lnTo>
                    <a:lnTo>
                      <a:pt x="512" y="277"/>
                    </a:lnTo>
                    <a:lnTo>
                      <a:pt x="523" y="283"/>
                    </a:lnTo>
                    <a:lnTo>
                      <a:pt x="561" y="251"/>
                    </a:lnTo>
                    <a:lnTo>
                      <a:pt x="567" y="163"/>
                    </a:lnTo>
                    <a:lnTo>
                      <a:pt x="491" y="89"/>
                    </a:lnTo>
                    <a:lnTo>
                      <a:pt x="389" y="36"/>
                    </a:lnTo>
                    <a:lnTo>
                      <a:pt x="275" y="10"/>
                    </a:lnTo>
                    <a:lnTo>
                      <a:pt x="238" y="0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3" name="Freeform 68"/>
              <p:cNvSpPr>
                <a:spLocks/>
              </p:cNvSpPr>
              <p:nvPr/>
            </p:nvSpPr>
            <p:spPr bwMode="auto">
              <a:xfrm>
                <a:off x="3027" y="1407"/>
                <a:ext cx="267" cy="356"/>
              </a:xfrm>
              <a:custGeom>
                <a:avLst/>
                <a:gdLst/>
                <a:ahLst/>
                <a:cxnLst>
                  <a:cxn ang="0">
                    <a:pos x="535" y="0"/>
                  </a:cxn>
                  <a:cxn ang="0">
                    <a:pos x="390" y="0"/>
                  </a:cxn>
                  <a:cxn ang="0">
                    <a:pos x="286" y="58"/>
                  </a:cxn>
                  <a:cxn ang="0">
                    <a:pos x="200" y="158"/>
                  </a:cxn>
                  <a:cxn ang="0">
                    <a:pos x="146" y="252"/>
                  </a:cxn>
                  <a:cxn ang="0">
                    <a:pos x="91" y="393"/>
                  </a:cxn>
                  <a:cxn ang="0">
                    <a:pos x="43" y="545"/>
                  </a:cxn>
                  <a:cxn ang="0">
                    <a:pos x="17" y="781"/>
                  </a:cxn>
                  <a:cxn ang="0">
                    <a:pos x="0" y="1028"/>
                  </a:cxn>
                  <a:cxn ang="0">
                    <a:pos x="17" y="1038"/>
                  </a:cxn>
                  <a:cxn ang="0">
                    <a:pos x="65" y="1034"/>
                  </a:cxn>
                  <a:cxn ang="0">
                    <a:pos x="70" y="954"/>
                  </a:cxn>
                  <a:cxn ang="0">
                    <a:pos x="119" y="639"/>
                  </a:cxn>
                  <a:cxn ang="0">
                    <a:pos x="195" y="503"/>
                  </a:cxn>
                  <a:cxn ang="0">
                    <a:pos x="232" y="419"/>
                  </a:cxn>
                  <a:cxn ang="0">
                    <a:pos x="281" y="310"/>
                  </a:cxn>
                  <a:cxn ang="0">
                    <a:pos x="406" y="262"/>
                  </a:cxn>
                  <a:cxn ang="0">
                    <a:pos x="519" y="236"/>
                  </a:cxn>
                  <a:cxn ang="0">
                    <a:pos x="627" y="262"/>
                  </a:cxn>
                  <a:cxn ang="0">
                    <a:pos x="697" y="304"/>
                  </a:cxn>
                  <a:cxn ang="0">
                    <a:pos x="746" y="278"/>
                  </a:cxn>
                  <a:cxn ang="0">
                    <a:pos x="740" y="210"/>
                  </a:cxn>
                  <a:cxn ang="0">
                    <a:pos x="730" y="126"/>
                  </a:cxn>
                  <a:cxn ang="0">
                    <a:pos x="675" y="68"/>
                  </a:cxn>
                  <a:cxn ang="0">
                    <a:pos x="627" y="36"/>
                  </a:cxn>
                  <a:cxn ang="0">
                    <a:pos x="595" y="10"/>
                  </a:cxn>
                  <a:cxn ang="0">
                    <a:pos x="535" y="0"/>
                  </a:cxn>
                </a:cxnLst>
                <a:rect l="0" t="0" r="r" b="b"/>
                <a:pathLst>
                  <a:path w="746" h="1038">
                    <a:moveTo>
                      <a:pt x="535" y="0"/>
                    </a:moveTo>
                    <a:lnTo>
                      <a:pt x="390" y="0"/>
                    </a:lnTo>
                    <a:lnTo>
                      <a:pt x="286" y="58"/>
                    </a:lnTo>
                    <a:lnTo>
                      <a:pt x="200" y="158"/>
                    </a:lnTo>
                    <a:lnTo>
                      <a:pt x="146" y="252"/>
                    </a:lnTo>
                    <a:lnTo>
                      <a:pt x="91" y="393"/>
                    </a:lnTo>
                    <a:lnTo>
                      <a:pt x="43" y="545"/>
                    </a:lnTo>
                    <a:lnTo>
                      <a:pt x="17" y="781"/>
                    </a:lnTo>
                    <a:lnTo>
                      <a:pt x="0" y="1028"/>
                    </a:lnTo>
                    <a:lnTo>
                      <a:pt x="17" y="1038"/>
                    </a:lnTo>
                    <a:lnTo>
                      <a:pt x="65" y="1034"/>
                    </a:lnTo>
                    <a:lnTo>
                      <a:pt x="70" y="954"/>
                    </a:lnTo>
                    <a:lnTo>
                      <a:pt x="119" y="639"/>
                    </a:lnTo>
                    <a:lnTo>
                      <a:pt x="195" y="503"/>
                    </a:lnTo>
                    <a:lnTo>
                      <a:pt x="232" y="419"/>
                    </a:lnTo>
                    <a:lnTo>
                      <a:pt x="281" y="310"/>
                    </a:lnTo>
                    <a:lnTo>
                      <a:pt x="406" y="262"/>
                    </a:lnTo>
                    <a:lnTo>
                      <a:pt x="519" y="236"/>
                    </a:lnTo>
                    <a:lnTo>
                      <a:pt x="627" y="262"/>
                    </a:lnTo>
                    <a:lnTo>
                      <a:pt x="697" y="304"/>
                    </a:lnTo>
                    <a:lnTo>
                      <a:pt x="746" y="278"/>
                    </a:lnTo>
                    <a:lnTo>
                      <a:pt x="740" y="210"/>
                    </a:lnTo>
                    <a:lnTo>
                      <a:pt x="730" y="126"/>
                    </a:lnTo>
                    <a:lnTo>
                      <a:pt x="675" y="68"/>
                    </a:lnTo>
                    <a:lnTo>
                      <a:pt x="627" y="36"/>
                    </a:lnTo>
                    <a:lnTo>
                      <a:pt x="595" y="10"/>
                    </a:lnTo>
                    <a:lnTo>
                      <a:pt x="535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4" name="Freeform 69"/>
              <p:cNvSpPr>
                <a:spLocks/>
              </p:cNvSpPr>
              <p:nvPr/>
            </p:nvSpPr>
            <p:spPr bwMode="auto">
              <a:xfrm>
                <a:off x="2460" y="1708"/>
                <a:ext cx="433" cy="183"/>
              </a:xfrm>
              <a:custGeom>
                <a:avLst/>
                <a:gdLst/>
                <a:ahLst/>
                <a:cxnLst>
                  <a:cxn ang="0">
                    <a:pos x="1210" y="440"/>
                  </a:cxn>
                  <a:cxn ang="0">
                    <a:pos x="1198" y="414"/>
                  </a:cxn>
                  <a:cxn ang="0">
                    <a:pos x="1145" y="377"/>
                  </a:cxn>
                  <a:cxn ang="0">
                    <a:pos x="977" y="219"/>
                  </a:cxn>
                  <a:cxn ang="0">
                    <a:pos x="750" y="89"/>
                  </a:cxn>
                  <a:cxn ang="0">
                    <a:pos x="567" y="31"/>
                  </a:cxn>
                  <a:cxn ang="0">
                    <a:pos x="383" y="0"/>
                  </a:cxn>
                  <a:cxn ang="0">
                    <a:pos x="221" y="10"/>
                  </a:cxn>
                  <a:cxn ang="0">
                    <a:pos x="102" y="78"/>
                  </a:cxn>
                  <a:cxn ang="0">
                    <a:pos x="21" y="204"/>
                  </a:cxn>
                  <a:cxn ang="0">
                    <a:pos x="0" y="319"/>
                  </a:cxn>
                  <a:cxn ang="0">
                    <a:pos x="43" y="461"/>
                  </a:cxn>
                  <a:cxn ang="0">
                    <a:pos x="145" y="524"/>
                  </a:cxn>
                  <a:cxn ang="0">
                    <a:pos x="215" y="534"/>
                  </a:cxn>
                  <a:cxn ang="0">
                    <a:pos x="253" y="519"/>
                  </a:cxn>
                  <a:cxn ang="0">
                    <a:pos x="258" y="482"/>
                  </a:cxn>
                  <a:cxn ang="0">
                    <a:pos x="248" y="393"/>
                  </a:cxn>
                  <a:cxn ang="0">
                    <a:pos x="242" y="277"/>
                  </a:cxn>
                  <a:cxn ang="0">
                    <a:pos x="248" y="219"/>
                  </a:cxn>
                  <a:cxn ang="0">
                    <a:pos x="350" y="162"/>
                  </a:cxn>
                  <a:cxn ang="0">
                    <a:pos x="491" y="173"/>
                  </a:cxn>
                  <a:cxn ang="0">
                    <a:pos x="680" y="189"/>
                  </a:cxn>
                  <a:cxn ang="0">
                    <a:pos x="885" y="273"/>
                  </a:cxn>
                  <a:cxn ang="0">
                    <a:pos x="1053" y="399"/>
                  </a:cxn>
                  <a:cxn ang="0">
                    <a:pos x="1171" y="467"/>
                  </a:cxn>
                  <a:cxn ang="0">
                    <a:pos x="1177" y="451"/>
                  </a:cxn>
                  <a:cxn ang="0">
                    <a:pos x="1177" y="456"/>
                  </a:cxn>
                  <a:cxn ang="0">
                    <a:pos x="1210" y="440"/>
                  </a:cxn>
                </a:cxnLst>
                <a:rect l="0" t="0" r="r" b="b"/>
                <a:pathLst>
                  <a:path w="1210" h="534">
                    <a:moveTo>
                      <a:pt x="1210" y="440"/>
                    </a:moveTo>
                    <a:lnTo>
                      <a:pt x="1198" y="414"/>
                    </a:lnTo>
                    <a:lnTo>
                      <a:pt x="1145" y="377"/>
                    </a:lnTo>
                    <a:lnTo>
                      <a:pt x="977" y="219"/>
                    </a:lnTo>
                    <a:lnTo>
                      <a:pt x="750" y="89"/>
                    </a:lnTo>
                    <a:lnTo>
                      <a:pt x="567" y="31"/>
                    </a:lnTo>
                    <a:lnTo>
                      <a:pt x="383" y="0"/>
                    </a:lnTo>
                    <a:lnTo>
                      <a:pt x="221" y="10"/>
                    </a:lnTo>
                    <a:lnTo>
                      <a:pt x="102" y="78"/>
                    </a:lnTo>
                    <a:lnTo>
                      <a:pt x="21" y="204"/>
                    </a:lnTo>
                    <a:lnTo>
                      <a:pt x="0" y="319"/>
                    </a:lnTo>
                    <a:lnTo>
                      <a:pt x="43" y="461"/>
                    </a:lnTo>
                    <a:lnTo>
                      <a:pt x="145" y="524"/>
                    </a:lnTo>
                    <a:lnTo>
                      <a:pt x="215" y="534"/>
                    </a:lnTo>
                    <a:lnTo>
                      <a:pt x="253" y="519"/>
                    </a:lnTo>
                    <a:lnTo>
                      <a:pt x="258" y="482"/>
                    </a:lnTo>
                    <a:lnTo>
                      <a:pt x="248" y="393"/>
                    </a:lnTo>
                    <a:lnTo>
                      <a:pt x="242" y="277"/>
                    </a:lnTo>
                    <a:lnTo>
                      <a:pt x="248" y="219"/>
                    </a:lnTo>
                    <a:lnTo>
                      <a:pt x="350" y="162"/>
                    </a:lnTo>
                    <a:lnTo>
                      <a:pt x="491" y="173"/>
                    </a:lnTo>
                    <a:lnTo>
                      <a:pt x="680" y="189"/>
                    </a:lnTo>
                    <a:lnTo>
                      <a:pt x="885" y="273"/>
                    </a:lnTo>
                    <a:lnTo>
                      <a:pt x="1053" y="399"/>
                    </a:lnTo>
                    <a:lnTo>
                      <a:pt x="1171" y="467"/>
                    </a:lnTo>
                    <a:lnTo>
                      <a:pt x="1177" y="451"/>
                    </a:lnTo>
                    <a:lnTo>
                      <a:pt x="1177" y="456"/>
                    </a:lnTo>
                    <a:lnTo>
                      <a:pt x="1210" y="44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5" name="Freeform 70"/>
              <p:cNvSpPr>
                <a:spLocks/>
              </p:cNvSpPr>
              <p:nvPr/>
            </p:nvSpPr>
            <p:spPr bwMode="auto">
              <a:xfrm>
                <a:off x="2460" y="1886"/>
                <a:ext cx="408" cy="267"/>
              </a:xfrm>
              <a:custGeom>
                <a:avLst/>
                <a:gdLst/>
                <a:ahLst/>
                <a:cxnLst>
                  <a:cxn ang="0">
                    <a:pos x="1140" y="83"/>
                  </a:cxn>
                  <a:cxn ang="0">
                    <a:pos x="1043" y="42"/>
                  </a:cxn>
                  <a:cxn ang="0">
                    <a:pos x="875" y="0"/>
                  </a:cxn>
                  <a:cxn ang="0">
                    <a:pos x="691" y="0"/>
                  </a:cxn>
                  <a:cxn ang="0">
                    <a:pos x="486" y="21"/>
                  </a:cxn>
                  <a:cxn ang="0">
                    <a:pos x="287" y="94"/>
                  </a:cxn>
                  <a:cxn ang="0">
                    <a:pos x="146" y="167"/>
                  </a:cxn>
                  <a:cxn ang="0">
                    <a:pos x="48" y="289"/>
                  </a:cxn>
                  <a:cxn ang="0">
                    <a:pos x="0" y="419"/>
                  </a:cxn>
                  <a:cxn ang="0">
                    <a:pos x="5" y="582"/>
                  </a:cxn>
                  <a:cxn ang="0">
                    <a:pos x="44" y="672"/>
                  </a:cxn>
                  <a:cxn ang="0">
                    <a:pos x="109" y="755"/>
                  </a:cxn>
                  <a:cxn ang="0">
                    <a:pos x="183" y="781"/>
                  </a:cxn>
                  <a:cxn ang="0">
                    <a:pos x="271" y="766"/>
                  </a:cxn>
                  <a:cxn ang="0">
                    <a:pos x="367" y="702"/>
                  </a:cxn>
                  <a:cxn ang="0">
                    <a:pos x="297" y="592"/>
                  </a:cxn>
                  <a:cxn ang="0">
                    <a:pos x="271" y="482"/>
                  </a:cxn>
                  <a:cxn ang="0">
                    <a:pos x="314" y="325"/>
                  </a:cxn>
                  <a:cxn ang="0">
                    <a:pos x="394" y="231"/>
                  </a:cxn>
                  <a:cxn ang="0">
                    <a:pos x="502" y="178"/>
                  </a:cxn>
                  <a:cxn ang="0">
                    <a:pos x="621" y="136"/>
                  </a:cxn>
                  <a:cxn ang="0">
                    <a:pos x="827" y="121"/>
                  </a:cxn>
                  <a:cxn ang="0">
                    <a:pos x="988" y="121"/>
                  </a:cxn>
                  <a:cxn ang="0">
                    <a:pos x="1129" y="151"/>
                  </a:cxn>
                  <a:cxn ang="0">
                    <a:pos x="1129" y="157"/>
                  </a:cxn>
                  <a:cxn ang="0">
                    <a:pos x="1129" y="151"/>
                  </a:cxn>
                  <a:cxn ang="0">
                    <a:pos x="1140" y="83"/>
                  </a:cxn>
                </a:cxnLst>
                <a:rect l="0" t="0" r="r" b="b"/>
                <a:pathLst>
                  <a:path w="1140" h="781">
                    <a:moveTo>
                      <a:pt x="1140" y="83"/>
                    </a:moveTo>
                    <a:lnTo>
                      <a:pt x="1043" y="42"/>
                    </a:lnTo>
                    <a:lnTo>
                      <a:pt x="875" y="0"/>
                    </a:lnTo>
                    <a:lnTo>
                      <a:pt x="691" y="0"/>
                    </a:lnTo>
                    <a:lnTo>
                      <a:pt x="486" y="21"/>
                    </a:lnTo>
                    <a:lnTo>
                      <a:pt x="287" y="94"/>
                    </a:lnTo>
                    <a:lnTo>
                      <a:pt x="146" y="167"/>
                    </a:lnTo>
                    <a:lnTo>
                      <a:pt x="48" y="289"/>
                    </a:lnTo>
                    <a:lnTo>
                      <a:pt x="0" y="419"/>
                    </a:lnTo>
                    <a:lnTo>
                      <a:pt x="5" y="582"/>
                    </a:lnTo>
                    <a:lnTo>
                      <a:pt x="44" y="672"/>
                    </a:lnTo>
                    <a:lnTo>
                      <a:pt x="109" y="755"/>
                    </a:lnTo>
                    <a:lnTo>
                      <a:pt x="183" y="781"/>
                    </a:lnTo>
                    <a:lnTo>
                      <a:pt x="271" y="766"/>
                    </a:lnTo>
                    <a:lnTo>
                      <a:pt x="367" y="702"/>
                    </a:lnTo>
                    <a:lnTo>
                      <a:pt x="297" y="592"/>
                    </a:lnTo>
                    <a:lnTo>
                      <a:pt x="271" y="482"/>
                    </a:lnTo>
                    <a:lnTo>
                      <a:pt x="314" y="325"/>
                    </a:lnTo>
                    <a:lnTo>
                      <a:pt x="394" y="231"/>
                    </a:lnTo>
                    <a:lnTo>
                      <a:pt x="502" y="178"/>
                    </a:lnTo>
                    <a:lnTo>
                      <a:pt x="621" y="136"/>
                    </a:lnTo>
                    <a:lnTo>
                      <a:pt x="827" y="121"/>
                    </a:lnTo>
                    <a:lnTo>
                      <a:pt x="988" y="121"/>
                    </a:lnTo>
                    <a:lnTo>
                      <a:pt x="1129" y="151"/>
                    </a:lnTo>
                    <a:lnTo>
                      <a:pt x="1129" y="157"/>
                    </a:lnTo>
                    <a:lnTo>
                      <a:pt x="1129" y="151"/>
                    </a:lnTo>
                    <a:lnTo>
                      <a:pt x="1140" y="83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6" name="Freeform 71"/>
              <p:cNvSpPr>
                <a:spLocks/>
              </p:cNvSpPr>
              <p:nvPr/>
            </p:nvSpPr>
            <p:spPr bwMode="auto">
              <a:xfrm>
                <a:off x="2873" y="1764"/>
                <a:ext cx="403" cy="380"/>
              </a:xfrm>
              <a:custGeom>
                <a:avLst/>
                <a:gdLst/>
                <a:ahLst/>
                <a:cxnLst>
                  <a:cxn ang="0">
                    <a:pos x="519" y="31"/>
                  </a:cxn>
                  <a:cxn ang="0">
                    <a:pos x="404" y="0"/>
                  </a:cxn>
                  <a:cxn ang="0">
                    <a:pos x="291" y="42"/>
                  </a:cxn>
                  <a:cxn ang="0">
                    <a:pos x="222" y="73"/>
                  </a:cxn>
                  <a:cxn ang="0">
                    <a:pos x="135" y="173"/>
                  </a:cxn>
                  <a:cxn ang="0">
                    <a:pos x="91" y="247"/>
                  </a:cxn>
                  <a:cxn ang="0">
                    <a:pos x="17" y="346"/>
                  </a:cxn>
                  <a:cxn ang="0">
                    <a:pos x="0" y="482"/>
                  </a:cxn>
                  <a:cxn ang="0">
                    <a:pos x="70" y="562"/>
                  </a:cxn>
                  <a:cxn ang="0">
                    <a:pos x="199" y="546"/>
                  </a:cxn>
                  <a:cxn ang="0">
                    <a:pos x="496" y="676"/>
                  </a:cxn>
                  <a:cxn ang="0">
                    <a:pos x="691" y="792"/>
                  </a:cxn>
                  <a:cxn ang="0">
                    <a:pos x="838" y="891"/>
                  </a:cxn>
                  <a:cxn ang="0">
                    <a:pos x="924" y="949"/>
                  </a:cxn>
                  <a:cxn ang="0">
                    <a:pos x="1102" y="1112"/>
                  </a:cxn>
                  <a:cxn ang="0">
                    <a:pos x="1129" y="1097"/>
                  </a:cxn>
                  <a:cxn ang="0">
                    <a:pos x="1129" y="1075"/>
                  </a:cxn>
                  <a:cxn ang="0">
                    <a:pos x="1021" y="959"/>
                  </a:cxn>
                  <a:cxn ang="0">
                    <a:pos x="859" y="839"/>
                  </a:cxn>
                  <a:cxn ang="0">
                    <a:pos x="740" y="676"/>
                  </a:cxn>
                  <a:cxn ang="0">
                    <a:pos x="599" y="451"/>
                  </a:cxn>
                  <a:cxn ang="0">
                    <a:pos x="535" y="205"/>
                  </a:cxn>
                  <a:cxn ang="0">
                    <a:pos x="529" y="167"/>
                  </a:cxn>
                  <a:cxn ang="0">
                    <a:pos x="513" y="125"/>
                  </a:cxn>
                  <a:cxn ang="0">
                    <a:pos x="519" y="31"/>
                  </a:cxn>
                </a:cxnLst>
                <a:rect l="0" t="0" r="r" b="b"/>
                <a:pathLst>
                  <a:path w="1129" h="1112">
                    <a:moveTo>
                      <a:pt x="519" y="31"/>
                    </a:moveTo>
                    <a:lnTo>
                      <a:pt x="404" y="0"/>
                    </a:lnTo>
                    <a:lnTo>
                      <a:pt x="291" y="42"/>
                    </a:lnTo>
                    <a:lnTo>
                      <a:pt x="222" y="73"/>
                    </a:lnTo>
                    <a:lnTo>
                      <a:pt x="135" y="173"/>
                    </a:lnTo>
                    <a:lnTo>
                      <a:pt x="91" y="247"/>
                    </a:lnTo>
                    <a:lnTo>
                      <a:pt x="17" y="346"/>
                    </a:lnTo>
                    <a:lnTo>
                      <a:pt x="0" y="482"/>
                    </a:lnTo>
                    <a:lnTo>
                      <a:pt x="70" y="562"/>
                    </a:lnTo>
                    <a:lnTo>
                      <a:pt x="199" y="546"/>
                    </a:lnTo>
                    <a:lnTo>
                      <a:pt x="496" y="676"/>
                    </a:lnTo>
                    <a:lnTo>
                      <a:pt x="691" y="792"/>
                    </a:lnTo>
                    <a:lnTo>
                      <a:pt x="838" y="891"/>
                    </a:lnTo>
                    <a:lnTo>
                      <a:pt x="924" y="949"/>
                    </a:lnTo>
                    <a:lnTo>
                      <a:pt x="1102" y="1112"/>
                    </a:lnTo>
                    <a:lnTo>
                      <a:pt x="1129" y="1097"/>
                    </a:lnTo>
                    <a:lnTo>
                      <a:pt x="1129" y="1075"/>
                    </a:lnTo>
                    <a:lnTo>
                      <a:pt x="1021" y="959"/>
                    </a:lnTo>
                    <a:lnTo>
                      <a:pt x="859" y="839"/>
                    </a:lnTo>
                    <a:lnTo>
                      <a:pt x="740" y="676"/>
                    </a:lnTo>
                    <a:lnTo>
                      <a:pt x="599" y="451"/>
                    </a:lnTo>
                    <a:lnTo>
                      <a:pt x="535" y="205"/>
                    </a:lnTo>
                    <a:lnTo>
                      <a:pt x="529" y="167"/>
                    </a:lnTo>
                    <a:lnTo>
                      <a:pt x="513" y="125"/>
                    </a:lnTo>
                    <a:lnTo>
                      <a:pt x="519" y="31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97" name="Freeform 72"/>
              <p:cNvSpPr>
                <a:spLocks/>
              </p:cNvSpPr>
              <p:nvPr/>
            </p:nvSpPr>
            <p:spPr bwMode="auto">
              <a:xfrm>
                <a:off x="2466" y="1387"/>
                <a:ext cx="456" cy="44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8"/>
                  </a:cxn>
                  <a:cxn ang="0">
                    <a:pos x="10" y="467"/>
                  </a:cxn>
                  <a:cxn ang="0">
                    <a:pos x="27" y="509"/>
                  </a:cxn>
                  <a:cxn ang="0">
                    <a:pos x="146" y="530"/>
                  </a:cxn>
                  <a:cxn ang="0">
                    <a:pos x="459" y="660"/>
                  </a:cxn>
                  <a:cxn ang="0">
                    <a:pos x="632" y="750"/>
                  </a:cxn>
                  <a:cxn ang="0">
                    <a:pos x="843" y="928"/>
                  </a:cxn>
                  <a:cxn ang="0">
                    <a:pos x="951" y="1017"/>
                  </a:cxn>
                  <a:cxn ang="0">
                    <a:pos x="1140" y="1180"/>
                  </a:cxn>
                  <a:cxn ang="0">
                    <a:pos x="1243" y="1301"/>
                  </a:cxn>
                  <a:cxn ang="0">
                    <a:pos x="1275" y="1269"/>
                  </a:cxn>
                  <a:cxn ang="0">
                    <a:pos x="1237" y="1217"/>
                  </a:cxn>
                  <a:cxn ang="0">
                    <a:pos x="934" y="912"/>
                  </a:cxn>
                  <a:cxn ang="0">
                    <a:pos x="729" y="645"/>
                  </a:cxn>
                  <a:cxn ang="0">
                    <a:pos x="589" y="461"/>
                  </a:cxn>
                  <a:cxn ang="0">
                    <a:pos x="508" y="277"/>
                  </a:cxn>
                  <a:cxn ang="0">
                    <a:pos x="475" y="131"/>
                  </a:cxn>
                  <a:cxn ang="0">
                    <a:pos x="475" y="68"/>
                  </a:cxn>
                  <a:cxn ang="0">
                    <a:pos x="421" y="42"/>
                  </a:cxn>
                  <a:cxn ang="0">
                    <a:pos x="194" y="16"/>
                  </a:cxn>
                  <a:cxn ang="0">
                    <a:pos x="194" y="16"/>
                  </a:cxn>
                  <a:cxn ang="0">
                    <a:pos x="16" y="0"/>
                  </a:cxn>
                </a:cxnLst>
                <a:rect l="0" t="0" r="r" b="b"/>
                <a:pathLst>
                  <a:path w="1275" h="1301">
                    <a:moveTo>
                      <a:pt x="16" y="0"/>
                    </a:moveTo>
                    <a:lnTo>
                      <a:pt x="0" y="68"/>
                    </a:lnTo>
                    <a:lnTo>
                      <a:pt x="10" y="467"/>
                    </a:lnTo>
                    <a:lnTo>
                      <a:pt x="27" y="509"/>
                    </a:lnTo>
                    <a:lnTo>
                      <a:pt x="146" y="530"/>
                    </a:lnTo>
                    <a:lnTo>
                      <a:pt x="459" y="660"/>
                    </a:lnTo>
                    <a:lnTo>
                      <a:pt x="632" y="750"/>
                    </a:lnTo>
                    <a:lnTo>
                      <a:pt x="843" y="928"/>
                    </a:lnTo>
                    <a:lnTo>
                      <a:pt x="951" y="1017"/>
                    </a:lnTo>
                    <a:lnTo>
                      <a:pt x="1140" y="1180"/>
                    </a:lnTo>
                    <a:lnTo>
                      <a:pt x="1243" y="1301"/>
                    </a:lnTo>
                    <a:lnTo>
                      <a:pt x="1275" y="1269"/>
                    </a:lnTo>
                    <a:lnTo>
                      <a:pt x="1237" y="1217"/>
                    </a:lnTo>
                    <a:lnTo>
                      <a:pt x="934" y="912"/>
                    </a:lnTo>
                    <a:lnTo>
                      <a:pt x="729" y="645"/>
                    </a:lnTo>
                    <a:lnTo>
                      <a:pt x="589" y="461"/>
                    </a:lnTo>
                    <a:lnTo>
                      <a:pt x="508" y="277"/>
                    </a:lnTo>
                    <a:lnTo>
                      <a:pt x="475" y="131"/>
                    </a:lnTo>
                    <a:lnTo>
                      <a:pt x="475" y="68"/>
                    </a:lnTo>
                    <a:lnTo>
                      <a:pt x="421" y="42"/>
                    </a:lnTo>
                    <a:lnTo>
                      <a:pt x="194" y="16"/>
                    </a:lnTo>
                    <a:lnTo>
                      <a:pt x="194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34" name="Group 95"/>
            <p:cNvGrpSpPr>
              <a:grpSpLocks/>
            </p:cNvGrpSpPr>
            <p:nvPr/>
          </p:nvGrpSpPr>
          <p:grpSpPr bwMode="auto">
            <a:xfrm>
              <a:off x="7058033" y="2179638"/>
              <a:ext cx="1936752" cy="4086231"/>
              <a:chOff x="4446" y="1373"/>
              <a:chExt cx="1220" cy="2574"/>
            </a:xfrm>
          </p:grpSpPr>
          <p:sp>
            <p:nvSpPr>
              <p:cNvPr id="72" name="Freeform 30"/>
              <p:cNvSpPr>
                <a:spLocks/>
              </p:cNvSpPr>
              <p:nvPr/>
            </p:nvSpPr>
            <p:spPr bwMode="auto">
              <a:xfrm>
                <a:off x="5043" y="2558"/>
                <a:ext cx="403" cy="415"/>
              </a:xfrm>
              <a:custGeom>
                <a:avLst/>
                <a:gdLst/>
                <a:ahLst/>
                <a:cxnLst>
                  <a:cxn ang="0">
                    <a:pos x="1084" y="0"/>
                  </a:cxn>
                  <a:cxn ang="0">
                    <a:pos x="849" y="240"/>
                  </a:cxn>
                  <a:cxn ang="0">
                    <a:pos x="651" y="401"/>
                  </a:cxn>
                  <a:cxn ang="0">
                    <a:pos x="415" y="561"/>
                  </a:cxn>
                  <a:cxn ang="0">
                    <a:pos x="253" y="621"/>
                  </a:cxn>
                  <a:cxn ang="0">
                    <a:pos x="127" y="621"/>
                  </a:cxn>
                  <a:cxn ang="0">
                    <a:pos x="37" y="621"/>
                  </a:cxn>
                  <a:cxn ang="0">
                    <a:pos x="0" y="702"/>
                  </a:cxn>
                  <a:cxn ang="0">
                    <a:pos x="0" y="862"/>
                  </a:cxn>
                  <a:cxn ang="0">
                    <a:pos x="91" y="1002"/>
                  </a:cxn>
                  <a:cxn ang="0">
                    <a:pos x="199" y="1102"/>
                  </a:cxn>
                  <a:cxn ang="0">
                    <a:pos x="271" y="1143"/>
                  </a:cxn>
                  <a:cxn ang="0">
                    <a:pos x="398" y="1203"/>
                  </a:cxn>
                  <a:cxn ang="0">
                    <a:pos x="579" y="1183"/>
                  </a:cxn>
                  <a:cxn ang="0">
                    <a:pos x="579" y="963"/>
                  </a:cxn>
                  <a:cxn ang="0">
                    <a:pos x="633" y="762"/>
                  </a:cxn>
                  <a:cxn ang="0">
                    <a:pos x="704" y="582"/>
                  </a:cxn>
                  <a:cxn ang="0">
                    <a:pos x="831" y="381"/>
                  </a:cxn>
                  <a:cxn ang="0">
                    <a:pos x="939" y="220"/>
                  </a:cxn>
                  <a:cxn ang="0">
                    <a:pos x="1066" y="100"/>
                  </a:cxn>
                  <a:cxn ang="0">
                    <a:pos x="1066" y="100"/>
                  </a:cxn>
                  <a:cxn ang="0">
                    <a:pos x="1084" y="0"/>
                  </a:cxn>
                </a:cxnLst>
                <a:rect l="0" t="0" r="r" b="b"/>
                <a:pathLst>
                  <a:path w="1084" h="1203">
                    <a:moveTo>
                      <a:pt x="1084" y="0"/>
                    </a:moveTo>
                    <a:lnTo>
                      <a:pt x="849" y="240"/>
                    </a:lnTo>
                    <a:lnTo>
                      <a:pt x="651" y="401"/>
                    </a:lnTo>
                    <a:lnTo>
                      <a:pt x="415" y="561"/>
                    </a:lnTo>
                    <a:lnTo>
                      <a:pt x="253" y="621"/>
                    </a:lnTo>
                    <a:lnTo>
                      <a:pt x="127" y="621"/>
                    </a:lnTo>
                    <a:lnTo>
                      <a:pt x="37" y="621"/>
                    </a:lnTo>
                    <a:lnTo>
                      <a:pt x="0" y="702"/>
                    </a:lnTo>
                    <a:lnTo>
                      <a:pt x="0" y="862"/>
                    </a:lnTo>
                    <a:lnTo>
                      <a:pt x="91" y="1002"/>
                    </a:lnTo>
                    <a:lnTo>
                      <a:pt x="199" y="1102"/>
                    </a:lnTo>
                    <a:lnTo>
                      <a:pt x="271" y="1143"/>
                    </a:lnTo>
                    <a:lnTo>
                      <a:pt x="398" y="1203"/>
                    </a:lnTo>
                    <a:lnTo>
                      <a:pt x="579" y="1183"/>
                    </a:lnTo>
                    <a:lnTo>
                      <a:pt x="579" y="963"/>
                    </a:lnTo>
                    <a:lnTo>
                      <a:pt x="633" y="762"/>
                    </a:lnTo>
                    <a:lnTo>
                      <a:pt x="704" y="582"/>
                    </a:lnTo>
                    <a:lnTo>
                      <a:pt x="831" y="381"/>
                    </a:lnTo>
                    <a:lnTo>
                      <a:pt x="939" y="220"/>
                    </a:lnTo>
                    <a:lnTo>
                      <a:pt x="1066" y="100"/>
                    </a:lnTo>
                    <a:lnTo>
                      <a:pt x="1066" y="100"/>
                    </a:lnTo>
                    <a:lnTo>
                      <a:pt x="1084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3" name="Freeform 31"/>
              <p:cNvSpPr>
                <a:spLocks/>
              </p:cNvSpPr>
              <p:nvPr/>
            </p:nvSpPr>
            <p:spPr bwMode="auto">
              <a:xfrm>
                <a:off x="4606" y="2558"/>
                <a:ext cx="429" cy="269"/>
              </a:xfrm>
              <a:custGeom>
                <a:avLst/>
                <a:gdLst/>
                <a:ahLst/>
                <a:cxnLst>
                  <a:cxn ang="0">
                    <a:pos x="1156" y="702"/>
                  </a:cxn>
                  <a:cxn ang="0">
                    <a:pos x="922" y="702"/>
                  </a:cxn>
                  <a:cxn ang="0">
                    <a:pos x="651" y="642"/>
                  </a:cxn>
                  <a:cxn ang="0">
                    <a:pos x="451" y="581"/>
                  </a:cxn>
                  <a:cxn ang="0">
                    <a:pos x="362" y="461"/>
                  </a:cxn>
                  <a:cxn ang="0">
                    <a:pos x="307" y="322"/>
                  </a:cxn>
                  <a:cxn ang="0">
                    <a:pos x="307" y="221"/>
                  </a:cxn>
                  <a:cxn ang="0">
                    <a:pos x="307" y="60"/>
                  </a:cxn>
                  <a:cxn ang="0">
                    <a:pos x="181" y="0"/>
                  </a:cxn>
                  <a:cxn ang="0">
                    <a:pos x="91" y="80"/>
                  </a:cxn>
                  <a:cxn ang="0">
                    <a:pos x="0" y="221"/>
                  </a:cxn>
                  <a:cxn ang="0">
                    <a:pos x="36" y="502"/>
                  </a:cxn>
                  <a:cxn ang="0">
                    <a:pos x="163" y="642"/>
                  </a:cxn>
                  <a:cxn ang="0">
                    <a:pos x="398" y="722"/>
                  </a:cxn>
                  <a:cxn ang="0">
                    <a:pos x="614" y="762"/>
                  </a:cxn>
                  <a:cxn ang="0">
                    <a:pos x="885" y="782"/>
                  </a:cxn>
                  <a:cxn ang="0">
                    <a:pos x="1138" y="742"/>
                  </a:cxn>
                  <a:cxn ang="0">
                    <a:pos x="1138" y="742"/>
                  </a:cxn>
                  <a:cxn ang="0">
                    <a:pos x="1156" y="702"/>
                  </a:cxn>
                </a:cxnLst>
                <a:rect l="0" t="0" r="r" b="b"/>
                <a:pathLst>
                  <a:path w="1156" h="782">
                    <a:moveTo>
                      <a:pt x="1156" y="702"/>
                    </a:moveTo>
                    <a:lnTo>
                      <a:pt x="922" y="702"/>
                    </a:lnTo>
                    <a:lnTo>
                      <a:pt x="651" y="642"/>
                    </a:lnTo>
                    <a:lnTo>
                      <a:pt x="451" y="581"/>
                    </a:lnTo>
                    <a:lnTo>
                      <a:pt x="362" y="461"/>
                    </a:lnTo>
                    <a:lnTo>
                      <a:pt x="307" y="322"/>
                    </a:lnTo>
                    <a:lnTo>
                      <a:pt x="307" y="221"/>
                    </a:lnTo>
                    <a:lnTo>
                      <a:pt x="307" y="60"/>
                    </a:lnTo>
                    <a:lnTo>
                      <a:pt x="181" y="0"/>
                    </a:lnTo>
                    <a:lnTo>
                      <a:pt x="91" y="80"/>
                    </a:lnTo>
                    <a:lnTo>
                      <a:pt x="0" y="221"/>
                    </a:lnTo>
                    <a:lnTo>
                      <a:pt x="36" y="502"/>
                    </a:lnTo>
                    <a:lnTo>
                      <a:pt x="163" y="642"/>
                    </a:lnTo>
                    <a:lnTo>
                      <a:pt x="398" y="722"/>
                    </a:lnTo>
                    <a:lnTo>
                      <a:pt x="614" y="762"/>
                    </a:lnTo>
                    <a:lnTo>
                      <a:pt x="885" y="782"/>
                    </a:lnTo>
                    <a:lnTo>
                      <a:pt x="1138" y="742"/>
                    </a:lnTo>
                    <a:lnTo>
                      <a:pt x="1138" y="742"/>
                    </a:lnTo>
                    <a:lnTo>
                      <a:pt x="1156" y="702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4" name="Freeform 32"/>
              <p:cNvSpPr>
                <a:spLocks/>
              </p:cNvSpPr>
              <p:nvPr/>
            </p:nvSpPr>
            <p:spPr bwMode="auto">
              <a:xfrm>
                <a:off x="4632" y="2848"/>
                <a:ext cx="444" cy="208"/>
              </a:xfrm>
              <a:custGeom>
                <a:avLst/>
                <a:gdLst/>
                <a:ahLst/>
                <a:cxnLst>
                  <a:cxn ang="0">
                    <a:pos x="1121" y="100"/>
                  </a:cxn>
                  <a:cxn ang="0">
                    <a:pos x="850" y="280"/>
                  </a:cxn>
                  <a:cxn ang="0">
                    <a:pos x="687" y="361"/>
                  </a:cxn>
                  <a:cxn ang="0">
                    <a:pos x="524" y="381"/>
                  </a:cxn>
                  <a:cxn ang="0">
                    <a:pos x="380" y="381"/>
                  </a:cxn>
                  <a:cxn ang="0">
                    <a:pos x="253" y="341"/>
                  </a:cxn>
                  <a:cxn ang="0">
                    <a:pos x="200" y="261"/>
                  </a:cxn>
                  <a:cxn ang="0">
                    <a:pos x="200" y="160"/>
                  </a:cxn>
                  <a:cxn ang="0">
                    <a:pos x="253" y="121"/>
                  </a:cxn>
                  <a:cxn ang="0">
                    <a:pos x="253" y="60"/>
                  </a:cxn>
                  <a:cxn ang="0">
                    <a:pos x="217" y="21"/>
                  </a:cxn>
                  <a:cxn ang="0">
                    <a:pos x="182" y="0"/>
                  </a:cxn>
                  <a:cxn ang="0">
                    <a:pos x="73" y="100"/>
                  </a:cxn>
                  <a:cxn ang="0">
                    <a:pos x="0" y="241"/>
                  </a:cxn>
                  <a:cxn ang="0">
                    <a:pos x="0" y="421"/>
                  </a:cxn>
                  <a:cxn ang="0">
                    <a:pos x="91" y="541"/>
                  </a:cxn>
                  <a:cxn ang="0">
                    <a:pos x="253" y="601"/>
                  </a:cxn>
                  <a:cxn ang="0">
                    <a:pos x="453" y="562"/>
                  </a:cxn>
                  <a:cxn ang="0">
                    <a:pos x="615" y="521"/>
                  </a:cxn>
                  <a:cxn ang="0">
                    <a:pos x="706" y="461"/>
                  </a:cxn>
                  <a:cxn ang="0">
                    <a:pos x="886" y="361"/>
                  </a:cxn>
                  <a:cxn ang="0">
                    <a:pos x="1193" y="100"/>
                  </a:cxn>
                  <a:cxn ang="0">
                    <a:pos x="1193" y="100"/>
                  </a:cxn>
                  <a:cxn ang="0">
                    <a:pos x="1121" y="100"/>
                  </a:cxn>
                </a:cxnLst>
                <a:rect l="0" t="0" r="r" b="b"/>
                <a:pathLst>
                  <a:path w="1193" h="601">
                    <a:moveTo>
                      <a:pt x="1121" y="100"/>
                    </a:moveTo>
                    <a:lnTo>
                      <a:pt x="850" y="280"/>
                    </a:lnTo>
                    <a:lnTo>
                      <a:pt x="687" y="361"/>
                    </a:lnTo>
                    <a:lnTo>
                      <a:pt x="524" y="381"/>
                    </a:lnTo>
                    <a:lnTo>
                      <a:pt x="380" y="381"/>
                    </a:lnTo>
                    <a:lnTo>
                      <a:pt x="253" y="341"/>
                    </a:lnTo>
                    <a:lnTo>
                      <a:pt x="200" y="261"/>
                    </a:lnTo>
                    <a:lnTo>
                      <a:pt x="200" y="160"/>
                    </a:lnTo>
                    <a:lnTo>
                      <a:pt x="253" y="121"/>
                    </a:lnTo>
                    <a:lnTo>
                      <a:pt x="253" y="60"/>
                    </a:lnTo>
                    <a:lnTo>
                      <a:pt x="217" y="21"/>
                    </a:lnTo>
                    <a:lnTo>
                      <a:pt x="182" y="0"/>
                    </a:lnTo>
                    <a:lnTo>
                      <a:pt x="73" y="100"/>
                    </a:lnTo>
                    <a:lnTo>
                      <a:pt x="0" y="241"/>
                    </a:lnTo>
                    <a:lnTo>
                      <a:pt x="0" y="421"/>
                    </a:lnTo>
                    <a:lnTo>
                      <a:pt x="91" y="541"/>
                    </a:lnTo>
                    <a:lnTo>
                      <a:pt x="253" y="601"/>
                    </a:lnTo>
                    <a:lnTo>
                      <a:pt x="453" y="562"/>
                    </a:lnTo>
                    <a:lnTo>
                      <a:pt x="615" y="521"/>
                    </a:lnTo>
                    <a:lnTo>
                      <a:pt x="706" y="461"/>
                    </a:lnTo>
                    <a:lnTo>
                      <a:pt x="886" y="361"/>
                    </a:lnTo>
                    <a:lnTo>
                      <a:pt x="1193" y="100"/>
                    </a:lnTo>
                    <a:lnTo>
                      <a:pt x="1193" y="100"/>
                    </a:lnTo>
                    <a:lnTo>
                      <a:pt x="1121" y="10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5" name="Freeform 33"/>
              <p:cNvSpPr>
                <a:spLocks/>
              </p:cNvSpPr>
              <p:nvPr/>
            </p:nvSpPr>
            <p:spPr bwMode="auto">
              <a:xfrm>
                <a:off x="4981" y="2966"/>
                <a:ext cx="208" cy="437"/>
              </a:xfrm>
              <a:custGeom>
                <a:avLst/>
                <a:gdLst/>
                <a:ahLst/>
                <a:cxnLst>
                  <a:cxn ang="0">
                    <a:pos x="433" y="0"/>
                  </a:cxn>
                  <a:cxn ang="0">
                    <a:pos x="307" y="141"/>
                  </a:cxn>
                  <a:cxn ang="0">
                    <a:pos x="91" y="482"/>
                  </a:cxn>
                  <a:cxn ang="0">
                    <a:pos x="18" y="683"/>
                  </a:cxn>
                  <a:cxn ang="0">
                    <a:pos x="0" y="983"/>
                  </a:cxn>
                  <a:cxn ang="0">
                    <a:pos x="55" y="1143"/>
                  </a:cxn>
                  <a:cxn ang="0">
                    <a:pos x="109" y="1224"/>
                  </a:cxn>
                  <a:cxn ang="0">
                    <a:pos x="271" y="1264"/>
                  </a:cxn>
                  <a:cxn ang="0">
                    <a:pos x="451" y="1243"/>
                  </a:cxn>
                  <a:cxn ang="0">
                    <a:pos x="524" y="1143"/>
                  </a:cxn>
                  <a:cxn ang="0">
                    <a:pos x="560" y="983"/>
                  </a:cxn>
                  <a:cxn ang="0">
                    <a:pos x="524" y="963"/>
                  </a:cxn>
                  <a:cxn ang="0">
                    <a:pos x="433" y="1023"/>
                  </a:cxn>
                  <a:cxn ang="0">
                    <a:pos x="271" y="1044"/>
                  </a:cxn>
                  <a:cxn ang="0">
                    <a:pos x="162" y="943"/>
                  </a:cxn>
                  <a:cxn ang="0">
                    <a:pos x="162" y="743"/>
                  </a:cxn>
                  <a:cxn ang="0">
                    <a:pos x="162" y="563"/>
                  </a:cxn>
                  <a:cxn ang="0">
                    <a:pos x="235" y="381"/>
                  </a:cxn>
                  <a:cxn ang="0">
                    <a:pos x="362" y="181"/>
                  </a:cxn>
                  <a:cxn ang="0">
                    <a:pos x="451" y="21"/>
                  </a:cxn>
                  <a:cxn ang="0">
                    <a:pos x="451" y="21"/>
                  </a:cxn>
                  <a:cxn ang="0">
                    <a:pos x="433" y="0"/>
                  </a:cxn>
                </a:cxnLst>
                <a:rect l="0" t="0" r="r" b="b"/>
                <a:pathLst>
                  <a:path w="560" h="1264">
                    <a:moveTo>
                      <a:pt x="433" y="0"/>
                    </a:moveTo>
                    <a:lnTo>
                      <a:pt x="307" y="141"/>
                    </a:lnTo>
                    <a:lnTo>
                      <a:pt x="91" y="482"/>
                    </a:lnTo>
                    <a:lnTo>
                      <a:pt x="18" y="683"/>
                    </a:lnTo>
                    <a:lnTo>
                      <a:pt x="0" y="983"/>
                    </a:lnTo>
                    <a:lnTo>
                      <a:pt x="55" y="1143"/>
                    </a:lnTo>
                    <a:lnTo>
                      <a:pt x="109" y="1224"/>
                    </a:lnTo>
                    <a:lnTo>
                      <a:pt x="271" y="1264"/>
                    </a:lnTo>
                    <a:lnTo>
                      <a:pt x="451" y="1243"/>
                    </a:lnTo>
                    <a:lnTo>
                      <a:pt x="524" y="1143"/>
                    </a:lnTo>
                    <a:lnTo>
                      <a:pt x="560" y="983"/>
                    </a:lnTo>
                    <a:lnTo>
                      <a:pt x="524" y="963"/>
                    </a:lnTo>
                    <a:lnTo>
                      <a:pt x="433" y="1023"/>
                    </a:lnTo>
                    <a:lnTo>
                      <a:pt x="271" y="1044"/>
                    </a:lnTo>
                    <a:lnTo>
                      <a:pt x="162" y="943"/>
                    </a:lnTo>
                    <a:lnTo>
                      <a:pt x="162" y="743"/>
                    </a:lnTo>
                    <a:lnTo>
                      <a:pt x="162" y="563"/>
                    </a:lnTo>
                    <a:lnTo>
                      <a:pt x="235" y="381"/>
                    </a:lnTo>
                    <a:lnTo>
                      <a:pt x="362" y="181"/>
                    </a:lnTo>
                    <a:lnTo>
                      <a:pt x="451" y="21"/>
                    </a:lnTo>
                    <a:lnTo>
                      <a:pt x="451" y="21"/>
                    </a:lnTo>
                    <a:lnTo>
                      <a:pt x="433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6" name="Freeform 34"/>
              <p:cNvSpPr>
                <a:spLocks/>
              </p:cNvSpPr>
              <p:nvPr/>
            </p:nvSpPr>
            <p:spPr bwMode="auto">
              <a:xfrm>
                <a:off x="5184" y="2966"/>
                <a:ext cx="288" cy="44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17" y="241"/>
                  </a:cxn>
                  <a:cxn ang="0">
                    <a:pos x="0" y="502"/>
                  </a:cxn>
                  <a:cxn ang="0">
                    <a:pos x="17" y="762"/>
                  </a:cxn>
                  <a:cxn ang="0">
                    <a:pos x="90" y="982"/>
                  </a:cxn>
                  <a:cxn ang="0">
                    <a:pos x="253" y="1183"/>
                  </a:cxn>
                  <a:cxn ang="0">
                    <a:pos x="397" y="1283"/>
                  </a:cxn>
                  <a:cxn ang="0">
                    <a:pos x="559" y="1262"/>
                  </a:cxn>
                  <a:cxn ang="0">
                    <a:pos x="704" y="1202"/>
                  </a:cxn>
                  <a:cxn ang="0">
                    <a:pos x="776" y="1082"/>
                  </a:cxn>
                  <a:cxn ang="0">
                    <a:pos x="776" y="922"/>
                  </a:cxn>
                  <a:cxn ang="0">
                    <a:pos x="776" y="842"/>
                  </a:cxn>
                  <a:cxn ang="0">
                    <a:pos x="686" y="922"/>
                  </a:cxn>
                  <a:cxn ang="0">
                    <a:pos x="559" y="982"/>
                  </a:cxn>
                  <a:cxn ang="0">
                    <a:pos x="397" y="982"/>
                  </a:cxn>
                  <a:cxn ang="0">
                    <a:pos x="235" y="902"/>
                  </a:cxn>
                  <a:cxn ang="0">
                    <a:pos x="126" y="742"/>
                  </a:cxn>
                  <a:cxn ang="0">
                    <a:pos x="90" y="522"/>
                  </a:cxn>
                  <a:cxn ang="0">
                    <a:pos x="90" y="341"/>
                  </a:cxn>
                  <a:cxn ang="0">
                    <a:pos x="90" y="181"/>
                  </a:cxn>
                  <a:cxn ang="0">
                    <a:pos x="108" y="100"/>
                  </a:cxn>
                  <a:cxn ang="0">
                    <a:pos x="144" y="0"/>
                  </a:cxn>
                  <a:cxn ang="0">
                    <a:pos x="162" y="0"/>
                  </a:cxn>
                  <a:cxn ang="0">
                    <a:pos x="72" y="0"/>
                  </a:cxn>
                </a:cxnLst>
                <a:rect l="0" t="0" r="r" b="b"/>
                <a:pathLst>
                  <a:path w="776" h="1283">
                    <a:moveTo>
                      <a:pt x="72" y="0"/>
                    </a:moveTo>
                    <a:lnTo>
                      <a:pt x="17" y="241"/>
                    </a:lnTo>
                    <a:lnTo>
                      <a:pt x="0" y="502"/>
                    </a:lnTo>
                    <a:lnTo>
                      <a:pt x="17" y="762"/>
                    </a:lnTo>
                    <a:lnTo>
                      <a:pt x="90" y="982"/>
                    </a:lnTo>
                    <a:lnTo>
                      <a:pt x="253" y="1183"/>
                    </a:lnTo>
                    <a:lnTo>
                      <a:pt x="397" y="1283"/>
                    </a:lnTo>
                    <a:lnTo>
                      <a:pt x="559" y="1262"/>
                    </a:lnTo>
                    <a:lnTo>
                      <a:pt x="704" y="1202"/>
                    </a:lnTo>
                    <a:lnTo>
                      <a:pt x="776" y="1082"/>
                    </a:lnTo>
                    <a:lnTo>
                      <a:pt x="776" y="922"/>
                    </a:lnTo>
                    <a:lnTo>
                      <a:pt x="776" y="842"/>
                    </a:lnTo>
                    <a:lnTo>
                      <a:pt x="686" y="922"/>
                    </a:lnTo>
                    <a:lnTo>
                      <a:pt x="559" y="982"/>
                    </a:lnTo>
                    <a:lnTo>
                      <a:pt x="397" y="982"/>
                    </a:lnTo>
                    <a:lnTo>
                      <a:pt x="235" y="902"/>
                    </a:lnTo>
                    <a:lnTo>
                      <a:pt x="126" y="742"/>
                    </a:lnTo>
                    <a:lnTo>
                      <a:pt x="90" y="522"/>
                    </a:lnTo>
                    <a:lnTo>
                      <a:pt x="90" y="341"/>
                    </a:lnTo>
                    <a:lnTo>
                      <a:pt x="90" y="181"/>
                    </a:lnTo>
                    <a:lnTo>
                      <a:pt x="108" y="100"/>
                    </a:lnTo>
                    <a:lnTo>
                      <a:pt x="144" y="0"/>
                    </a:lnTo>
                    <a:lnTo>
                      <a:pt x="162" y="0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7" name="Freeform 35"/>
              <p:cNvSpPr>
                <a:spLocks/>
              </p:cNvSpPr>
              <p:nvPr/>
            </p:nvSpPr>
            <p:spPr bwMode="auto">
              <a:xfrm>
                <a:off x="4647" y="2931"/>
                <a:ext cx="450" cy="479"/>
              </a:xfrm>
              <a:custGeom>
                <a:avLst/>
                <a:gdLst/>
                <a:ahLst/>
                <a:cxnLst>
                  <a:cxn ang="0">
                    <a:pos x="1192" y="0"/>
                  </a:cxn>
                  <a:cxn ang="0">
                    <a:pos x="976" y="241"/>
                  </a:cxn>
                  <a:cxn ang="0">
                    <a:pos x="758" y="422"/>
                  </a:cxn>
                  <a:cxn ang="0">
                    <a:pos x="505" y="623"/>
                  </a:cxn>
                  <a:cxn ang="0">
                    <a:pos x="307" y="783"/>
                  </a:cxn>
                  <a:cxn ang="0">
                    <a:pos x="109" y="923"/>
                  </a:cxn>
                  <a:cxn ang="0">
                    <a:pos x="36" y="1003"/>
                  </a:cxn>
                  <a:cxn ang="0">
                    <a:pos x="0" y="1143"/>
                  </a:cxn>
                  <a:cxn ang="0">
                    <a:pos x="0" y="1264"/>
                  </a:cxn>
                  <a:cxn ang="0">
                    <a:pos x="18" y="1363"/>
                  </a:cxn>
                  <a:cxn ang="0">
                    <a:pos x="109" y="1384"/>
                  </a:cxn>
                  <a:cxn ang="0">
                    <a:pos x="217" y="1384"/>
                  </a:cxn>
                  <a:cxn ang="0">
                    <a:pos x="307" y="1303"/>
                  </a:cxn>
                  <a:cxn ang="0">
                    <a:pos x="416" y="1183"/>
                  </a:cxn>
                  <a:cxn ang="0">
                    <a:pos x="542" y="963"/>
                  </a:cxn>
                  <a:cxn ang="0">
                    <a:pos x="723" y="702"/>
                  </a:cxn>
                  <a:cxn ang="0">
                    <a:pos x="849" y="462"/>
                  </a:cxn>
                  <a:cxn ang="0">
                    <a:pos x="1029" y="282"/>
                  </a:cxn>
                  <a:cxn ang="0">
                    <a:pos x="1156" y="101"/>
                  </a:cxn>
                  <a:cxn ang="0">
                    <a:pos x="1210" y="21"/>
                  </a:cxn>
                  <a:cxn ang="0">
                    <a:pos x="1210" y="21"/>
                  </a:cxn>
                  <a:cxn ang="0">
                    <a:pos x="1192" y="0"/>
                  </a:cxn>
                </a:cxnLst>
                <a:rect l="0" t="0" r="r" b="b"/>
                <a:pathLst>
                  <a:path w="1210" h="1384">
                    <a:moveTo>
                      <a:pt x="1192" y="0"/>
                    </a:moveTo>
                    <a:lnTo>
                      <a:pt x="976" y="241"/>
                    </a:lnTo>
                    <a:lnTo>
                      <a:pt x="758" y="422"/>
                    </a:lnTo>
                    <a:lnTo>
                      <a:pt x="505" y="623"/>
                    </a:lnTo>
                    <a:lnTo>
                      <a:pt x="307" y="783"/>
                    </a:lnTo>
                    <a:lnTo>
                      <a:pt x="109" y="923"/>
                    </a:lnTo>
                    <a:lnTo>
                      <a:pt x="36" y="1003"/>
                    </a:lnTo>
                    <a:lnTo>
                      <a:pt x="0" y="1143"/>
                    </a:lnTo>
                    <a:lnTo>
                      <a:pt x="0" y="1264"/>
                    </a:lnTo>
                    <a:lnTo>
                      <a:pt x="18" y="1363"/>
                    </a:lnTo>
                    <a:lnTo>
                      <a:pt x="109" y="1384"/>
                    </a:lnTo>
                    <a:lnTo>
                      <a:pt x="217" y="1384"/>
                    </a:lnTo>
                    <a:lnTo>
                      <a:pt x="307" y="1303"/>
                    </a:lnTo>
                    <a:lnTo>
                      <a:pt x="416" y="1183"/>
                    </a:lnTo>
                    <a:lnTo>
                      <a:pt x="542" y="963"/>
                    </a:lnTo>
                    <a:lnTo>
                      <a:pt x="723" y="702"/>
                    </a:lnTo>
                    <a:lnTo>
                      <a:pt x="849" y="462"/>
                    </a:lnTo>
                    <a:lnTo>
                      <a:pt x="1029" y="282"/>
                    </a:lnTo>
                    <a:lnTo>
                      <a:pt x="1156" y="101"/>
                    </a:lnTo>
                    <a:lnTo>
                      <a:pt x="1210" y="21"/>
                    </a:lnTo>
                    <a:lnTo>
                      <a:pt x="1210" y="21"/>
                    </a:lnTo>
                    <a:lnTo>
                      <a:pt x="1192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8" name="Rectangle 41"/>
              <p:cNvSpPr>
                <a:spLocks noChangeArrowheads="1"/>
              </p:cNvSpPr>
              <p:nvPr/>
            </p:nvSpPr>
            <p:spPr bwMode="auto">
              <a:xfrm>
                <a:off x="4560" y="3505"/>
                <a:ext cx="110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2000" b="1">
                    <a:solidFill>
                      <a:schemeClr val="accent2"/>
                    </a:solidFill>
                    <a:latin typeface="Trebuchet MS" pitchFamily="34" charset="0"/>
                  </a:rPr>
                  <a:t>Hovedgruppe</a:t>
                </a:r>
              </a:p>
              <a:p>
                <a:pPr algn="ctr"/>
                <a:r>
                  <a:rPr lang="da-DK" sz="2000" b="1">
                    <a:solidFill>
                      <a:schemeClr val="accent2"/>
                    </a:solidFill>
                    <a:latin typeface="Trebuchet MS" pitchFamily="34" charset="0"/>
                  </a:rPr>
                  <a:t>5</a:t>
                </a:r>
              </a:p>
            </p:txBody>
          </p:sp>
          <p:sp>
            <p:nvSpPr>
              <p:cNvPr id="79" name="Freeform 85"/>
              <p:cNvSpPr>
                <a:spLocks/>
              </p:cNvSpPr>
              <p:nvPr/>
            </p:nvSpPr>
            <p:spPr bwMode="auto">
              <a:xfrm>
                <a:off x="4897" y="1775"/>
                <a:ext cx="429" cy="371"/>
              </a:xfrm>
              <a:custGeom>
                <a:avLst/>
                <a:gdLst/>
                <a:ahLst/>
                <a:cxnLst>
                  <a:cxn ang="0">
                    <a:pos x="1203" y="1084"/>
                  </a:cxn>
                  <a:cxn ang="0">
                    <a:pos x="963" y="849"/>
                  </a:cxn>
                  <a:cxn ang="0">
                    <a:pos x="802" y="651"/>
                  </a:cxn>
                  <a:cxn ang="0">
                    <a:pos x="642" y="416"/>
                  </a:cxn>
                  <a:cxn ang="0">
                    <a:pos x="582" y="253"/>
                  </a:cxn>
                  <a:cxn ang="0">
                    <a:pos x="582" y="127"/>
                  </a:cxn>
                  <a:cxn ang="0">
                    <a:pos x="582" y="37"/>
                  </a:cxn>
                  <a:cxn ang="0">
                    <a:pos x="501" y="0"/>
                  </a:cxn>
                  <a:cxn ang="0">
                    <a:pos x="341" y="0"/>
                  </a:cxn>
                  <a:cxn ang="0">
                    <a:pos x="201" y="91"/>
                  </a:cxn>
                  <a:cxn ang="0">
                    <a:pos x="101" y="199"/>
                  </a:cxn>
                  <a:cxn ang="0">
                    <a:pos x="60" y="271"/>
                  </a:cxn>
                  <a:cxn ang="0">
                    <a:pos x="0" y="398"/>
                  </a:cxn>
                  <a:cxn ang="0">
                    <a:pos x="21" y="578"/>
                  </a:cxn>
                  <a:cxn ang="0">
                    <a:pos x="241" y="578"/>
                  </a:cxn>
                  <a:cxn ang="0">
                    <a:pos x="441" y="633"/>
                  </a:cxn>
                  <a:cxn ang="0">
                    <a:pos x="621" y="704"/>
                  </a:cxn>
                  <a:cxn ang="0">
                    <a:pos x="822" y="831"/>
                  </a:cxn>
                  <a:cxn ang="0">
                    <a:pos x="983" y="939"/>
                  </a:cxn>
                  <a:cxn ang="0">
                    <a:pos x="1103" y="1065"/>
                  </a:cxn>
                  <a:cxn ang="0">
                    <a:pos x="1103" y="1065"/>
                  </a:cxn>
                  <a:cxn ang="0">
                    <a:pos x="1203" y="1084"/>
                  </a:cxn>
                </a:cxnLst>
                <a:rect l="0" t="0" r="r" b="b"/>
                <a:pathLst>
                  <a:path w="1203" h="1084">
                    <a:moveTo>
                      <a:pt x="1203" y="1084"/>
                    </a:moveTo>
                    <a:lnTo>
                      <a:pt x="963" y="849"/>
                    </a:lnTo>
                    <a:lnTo>
                      <a:pt x="802" y="651"/>
                    </a:lnTo>
                    <a:lnTo>
                      <a:pt x="642" y="416"/>
                    </a:lnTo>
                    <a:lnTo>
                      <a:pt x="582" y="253"/>
                    </a:lnTo>
                    <a:lnTo>
                      <a:pt x="582" y="127"/>
                    </a:lnTo>
                    <a:lnTo>
                      <a:pt x="582" y="37"/>
                    </a:lnTo>
                    <a:lnTo>
                      <a:pt x="501" y="0"/>
                    </a:lnTo>
                    <a:lnTo>
                      <a:pt x="341" y="0"/>
                    </a:lnTo>
                    <a:lnTo>
                      <a:pt x="201" y="91"/>
                    </a:lnTo>
                    <a:lnTo>
                      <a:pt x="101" y="199"/>
                    </a:lnTo>
                    <a:lnTo>
                      <a:pt x="60" y="271"/>
                    </a:lnTo>
                    <a:lnTo>
                      <a:pt x="0" y="398"/>
                    </a:lnTo>
                    <a:lnTo>
                      <a:pt x="21" y="578"/>
                    </a:lnTo>
                    <a:lnTo>
                      <a:pt x="241" y="578"/>
                    </a:lnTo>
                    <a:lnTo>
                      <a:pt x="441" y="633"/>
                    </a:lnTo>
                    <a:lnTo>
                      <a:pt x="621" y="704"/>
                    </a:lnTo>
                    <a:lnTo>
                      <a:pt x="822" y="831"/>
                    </a:lnTo>
                    <a:lnTo>
                      <a:pt x="983" y="939"/>
                    </a:lnTo>
                    <a:lnTo>
                      <a:pt x="1103" y="1065"/>
                    </a:lnTo>
                    <a:lnTo>
                      <a:pt x="1103" y="1065"/>
                    </a:lnTo>
                    <a:lnTo>
                      <a:pt x="1203" y="1084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0" name="Freeform 86"/>
              <p:cNvSpPr>
                <a:spLocks/>
              </p:cNvSpPr>
              <p:nvPr/>
            </p:nvSpPr>
            <p:spPr bwMode="auto">
              <a:xfrm>
                <a:off x="5049" y="1373"/>
                <a:ext cx="279" cy="395"/>
              </a:xfrm>
              <a:custGeom>
                <a:avLst/>
                <a:gdLst/>
                <a:ahLst/>
                <a:cxnLst>
                  <a:cxn ang="0">
                    <a:pos x="81" y="1155"/>
                  </a:cxn>
                  <a:cxn ang="0">
                    <a:pos x="81" y="921"/>
                  </a:cxn>
                  <a:cxn ang="0">
                    <a:pos x="141" y="650"/>
                  </a:cxn>
                  <a:cxn ang="0">
                    <a:pos x="201" y="452"/>
                  </a:cxn>
                  <a:cxn ang="0">
                    <a:pos x="321" y="361"/>
                  </a:cxn>
                  <a:cxn ang="0">
                    <a:pos x="461" y="307"/>
                  </a:cxn>
                  <a:cxn ang="0">
                    <a:pos x="562" y="307"/>
                  </a:cxn>
                  <a:cxn ang="0">
                    <a:pos x="723" y="307"/>
                  </a:cxn>
                  <a:cxn ang="0">
                    <a:pos x="783" y="181"/>
                  </a:cxn>
                  <a:cxn ang="0">
                    <a:pos x="702" y="90"/>
                  </a:cxn>
                  <a:cxn ang="0">
                    <a:pos x="562" y="0"/>
                  </a:cxn>
                  <a:cxn ang="0">
                    <a:pos x="280" y="36"/>
                  </a:cxn>
                  <a:cxn ang="0">
                    <a:pos x="141" y="163"/>
                  </a:cxn>
                  <a:cxn ang="0">
                    <a:pos x="60" y="397"/>
                  </a:cxn>
                  <a:cxn ang="0">
                    <a:pos x="21" y="614"/>
                  </a:cxn>
                  <a:cxn ang="0">
                    <a:pos x="0" y="884"/>
                  </a:cxn>
                  <a:cxn ang="0">
                    <a:pos x="40" y="1137"/>
                  </a:cxn>
                  <a:cxn ang="0">
                    <a:pos x="40" y="1137"/>
                  </a:cxn>
                  <a:cxn ang="0">
                    <a:pos x="81" y="1155"/>
                  </a:cxn>
                </a:cxnLst>
                <a:rect l="0" t="0" r="r" b="b"/>
                <a:pathLst>
                  <a:path w="783" h="1155">
                    <a:moveTo>
                      <a:pt x="81" y="1155"/>
                    </a:moveTo>
                    <a:lnTo>
                      <a:pt x="81" y="921"/>
                    </a:lnTo>
                    <a:lnTo>
                      <a:pt x="141" y="650"/>
                    </a:lnTo>
                    <a:lnTo>
                      <a:pt x="201" y="452"/>
                    </a:lnTo>
                    <a:lnTo>
                      <a:pt x="321" y="361"/>
                    </a:lnTo>
                    <a:lnTo>
                      <a:pt x="461" y="307"/>
                    </a:lnTo>
                    <a:lnTo>
                      <a:pt x="562" y="307"/>
                    </a:lnTo>
                    <a:lnTo>
                      <a:pt x="723" y="307"/>
                    </a:lnTo>
                    <a:lnTo>
                      <a:pt x="783" y="181"/>
                    </a:lnTo>
                    <a:lnTo>
                      <a:pt x="702" y="90"/>
                    </a:lnTo>
                    <a:lnTo>
                      <a:pt x="562" y="0"/>
                    </a:lnTo>
                    <a:lnTo>
                      <a:pt x="280" y="36"/>
                    </a:lnTo>
                    <a:lnTo>
                      <a:pt x="141" y="163"/>
                    </a:lnTo>
                    <a:lnTo>
                      <a:pt x="60" y="397"/>
                    </a:lnTo>
                    <a:lnTo>
                      <a:pt x="21" y="614"/>
                    </a:lnTo>
                    <a:lnTo>
                      <a:pt x="0" y="884"/>
                    </a:lnTo>
                    <a:lnTo>
                      <a:pt x="40" y="1137"/>
                    </a:lnTo>
                    <a:lnTo>
                      <a:pt x="40" y="1137"/>
                    </a:lnTo>
                    <a:lnTo>
                      <a:pt x="81" y="1155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1" name="Freeform 87"/>
              <p:cNvSpPr>
                <a:spLocks/>
              </p:cNvSpPr>
              <p:nvPr/>
            </p:nvSpPr>
            <p:spPr bwMode="auto">
              <a:xfrm>
                <a:off x="4811" y="1397"/>
                <a:ext cx="215" cy="409"/>
              </a:xfrm>
              <a:custGeom>
                <a:avLst/>
                <a:gdLst/>
                <a:ahLst/>
                <a:cxnLst>
                  <a:cxn ang="0">
                    <a:pos x="501" y="1119"/>
                  </a:cxn>
                  <a:cxn ang="0">
                    <a:pos x="321" y="848"/>
                  </a:cxn>
                  <a:cxn ang="0">
                    <a:pos x="240" y="686"/>
                  </a:cxn>
                  <a:cxn ang="0">
                    <a:pos x="220" y="523"/>
                  </a:cxn>
                  <a:cxn ang="0">
                    <a:pos x="220" y="379"/>
                  </a:cxn>
                  <a:cxn ang="0">
                    <a:pos x="261" y="252"/>
                  </a:cxn>
                  <a:cxn ang="0">
                    <a:pos x="340" y="199"/>
                  </a:cxn>
                  <a:cxn ang="0">
                    <a:pos x="441" y="199"/>
                  </a:cxn>
                  <a:cxn ang="0">
                    <a:pos x="481" y="252"/>
                  </a:cxn>
                  <a:cxn ang="0">
                    <a:pos x="541" y="252"/>
                  </a:cxn>
                  <a:cxn ang="0">
                    <a:pos x="581" y="217"/>
                  </a:cxn>
                  <a:cxn ang="0">
                    <a:pos x="601" y="181"/>
                  </a:cxn>
                  <a:cxn ang="0">
                    <a:pos x="501" y="72"/>
                  </a:cxn>
                  <a:cxn ang="0">
                    <a:pos x="361" y="0"/>
                  </a:cxn>
                  <a:cxn ang="0">
                    <a:pos x="180" y="0"/>
                  </a:cxn>
                  <a:cxn ang="0">
                    <a:pos x="60" y="90"/>
                  </a:cxn>
                  <a:cxn ang="0">
                    <a:pos x="0" y="252"/>
                  </a:cxn>
                  <a:cxn ang="0">
                    <a:pos x="40" y="452"/>
                  </a:cxn>
                  <a:cxn ang="0">
                    <a:pos x="81" y="614"/>
                  </a:cxn>
                  <a:cxn ang="0">
                    <a:pos x="141" y="705"/>
                  </a:cxn>
                  <a:cxn ang="0">
                    <a:pos x="240" y="885"/>
                  </a:cxn>
                  <a:cxn ang="0">
                    <a:pos x="501" y="1192"/>
                  </a:cxn>
                  <a:cxn ang="0">
                    <a:pos x="501" y="1192"/>
                  </a:cxn>
                  <a:cxn ang="0">
                    <a:pos x="501" y="1119"/>
                  </a:cxn>
                </a:cxnLst>
                <a:rect l="0" t="0" r="r" b="b"/>
                <a:pathLst>
                  <a:path w="601" h="1192">
                    <a:moveTo>
                      <a:pt x="501" y="1119"/>
                    </a:moveTo>
                    <a:lnTo>
                      <a:pt x="321" y="848"/>
                    </a:lnTo>
                    <a:lnTo>
                      <a:pt x="240" y="686"/>
                    </a:lnTo>
                    <a:lnTo>
                      <a:pt x="220" y="523"/>
                    </a:lnTo>
                    <a:lnTo>
                      <a:pt x="220" y="379"/>
                    </a:lnTo>
                    <a:lnTo>
                      <a:pt x="261" y="252"/>
                    </a:lnTo>
                    <a:lnTo>
                      <a:pt x="340" y="199"/>
                    </a:lnTo>
                    <a:lnTo>
                      <a:pt x="441" y="199"/>
                    </a:lnTo>
                    <a:lnTo>
                      <a:pt x="481" y="252"/>
                    </a:lnTo>
                    <a:lnTo>
                      <a:pt x="541" y="252"/>
                    </a:lnTo>
                    <a:lnTo>
                      <a:pt x="581" y="217"/>
                    </a:lnTo>
                    <a:lnTo>
                      <a:pt x="601" y="181"/>
                    </a:lnTo>
                    <a:lnTo>
                      <a:pt x="501" y="72"/>
                    </a:lnTo>
                    <a:lnTo>
                      <a:pt x="361" y="0"/>
                    </a:lnTo>
                    <a:lnTo>
                      <a:pt x="180" y="0"/>
                    </a:lnTo>
                    <a:lnTo>
                      <a:pt x="60" y="90"/>
                    </a:lnTo>
                    <a:lnTo>
                      <a:pt x="0" y="252"/>
                    </a:lnTo>
                    <a:lnTo>
                      <a:pt x="40" y="452"/>
                    </a:lnTo>
                    <a:lnTo>
                      <a:pt x="81" y="614"/>
                    </a:lnTo>
                    <a:lnTo>
                      <a:pt x="141" y="705"/>
                    </a:lnTo>
                    <a:lnTo>
                      <a:pt x="240" y="885"/>
                    </a:lnTo>
                    <a:lnTo>
                      <a:pt x="501" y="1192"/>
                    </a:lnTo>
                    <a:lnTo>
                      <a:pt x="501" y="1192"/>
                    </a:lnTo>
                    <a:lnTo>
                      <a:pt x="501" y="1119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2" name="Freeform 88"/>
              <p:cNvSpPr>
                <a:spLocks/>
              </p:cNvSpPr>
              <p:nvPr/>
            </p:nvSpPr>
            <p:spPr bwMode="auto">
              <a:xfrm>
                <a:off x="4453" y="1718"/>
                <a:ext cx="453" cy="190"/>
              </a:xfrm>
              <a:custGeom>
                <a:avLst/>
                <a:gdLst/>
                <a:ahLst/>
                <a:cxnLst>
                  <a:cxn ang="0">
                    <a:pos x="1263" y="433"/>
                  </a:cxn>
                  <a:cxn ang="0">
                    <a:pos x="1122" y="307"/>
                  </a:cxn>
                  <a:cxn ang="0">
                    <a:pos x="781" y="90"/>
                  </a:cxn>
                  <a:cxn ang="0">
                    <a:pos x="580" y="18"/>
                  </a:cxn>
                  <a:cxn ang="0">
                    <a:pos x="280" y="0"/>
                  </a:cxn>
                  <a:cxn ang="0">
                    <a:pos x="120" y="54"/>
                  </a:cxn>
                  <a:cxn ang="0">
                    <a:pos x="40" y="108"/>
                  </a:cxn>
                  <a:cxn ang="0">
                    <a:pos x="0" y="271"/>
                  </a:cxn>
                  <a:cxn ang="0">
                    <a:pos x="20" y="451"/>
                  </a:cxn>
                  <a:cxn ang="0">
                    <a:pos x="120" y="523"/>
                  </a:cxn>
                  <a:cxn ang="0">
                    <a:pos x="280" y="559"/>
                  </a:cxn>
                  <a:cxn ang="0">
                    <a:pos x="300" y="523"/>
                  </a:cxn>
                  <a:cxn ang="0">
                    <a:pos x="240" y="433"/>
                  </a:cxn>
                  <a:cxn ang="0">
                    <a:pos x="220" y="271"/>
                  </a:cxn>
                  <a:cxn ang="0">
                    <a:pos x="321" y="162"/>
                  </a:cxn>
                  <a:cxn ang="0">
                    <a:pos x="520" y="162"/>
                  </a:cxn>
                  <a:cxn ang="0">
                    <a:pos x="701" y="162"/>
                  </a:cxn>
                  <a:cxn ang="0">
                    <a:pos x="882" y="234"/>
                  </a:cxn>
                  <a:cxn ang="0">
                    <a:pos x="1083" y="361"/>
                  </a:cxn>
                  <a:cxn ang="0">
                    <a:pos x="1243" y="451"/>
                  </a:cxn>
                  <a:cxn ang="0">
                    <a:pos x="1243" y="451"/>
                  </a:cxn>
                  <a:cxn ang="0">
                    <a:pos x="1263" y="433"/>
                  </a:cxn>
                </a:cxnLst>
                <a:rect l="0" t="0" r="r" b="b"/>
                <a:pathLst>
                  <a:path w="1263" h="559">
                    <a:moveTo>
                      <a:pt x="1263" y="433"/>
                    </a:moveTo>
                    <a:lnTo>
                      <a:pt x="1122" y="307"/>
                    </a:lnTo>
                    <a:lnTo>
                      <a:pt x="781" y="90"/>
                    </a:lnTo>
                    <a:lnTo>
                      <a:pt x="580" y="18"/>
                    </a:lnTo>
                    <a:lnTo>
                      <a:pt x="280" y="0"/>
                    </a:lnTo>
                    <a:lnTo>
                      <a:pt x="120" y="54"/>
                    </a:lnTo>
                    <a:lnTo>
                      <a:pt x="40" y="108"/>
                    </a:lnTo>
                    <a:lnTo>
                      <a:pt x="0" y="271"/>
                    </a:lnTo>
                    <a:lnTo>
                      <a:pt x="20" y="451"/>
                    </a:lnTo>
                    <a:lnTo>
                      <a:pt x="120" y="523"/>
                    </a:lnTo>
                    <a:lnTo>
                      <a:pt x="280" y="559"/>
                    </a:lnTo>
                    <a:lnTo>
                      <a:pt x="300" y="523"/>
                    </a:lnTo>
                    <a:lnTo>
                      <a:pt x="240" y="433"/>
                    </a:lnTo>
                    <a:lnTo>
                      <a:pt x="220" y="271"/>
                    </a:lnTo>
                    <a:lnTo>
                      <a:pt x="321" y="162"/>
                    </a:lnTo>
                    <a:lnTo>
                      <a:pt x="520" y="162"/>
                    </a:lnTo>
                    <a:lnTo>
                      <a:pt x="701" y="162"/>
                    </a:lnTo>
                    <a:lnTo>
                      <a:pt x="882" y="234"/>
                    </a:lnTo>
                    <a:lnTo>
                      <a:pt x="1083" y="361"/>
                    </a:lnTo>
                    <a:lnTo>
                      <a:pt x="1243" y="451"/>
                    </a:lnTo>
                    <a:lnTo>
                      <a:pt x="1243" y="451"/>
                    </a:lnTo>
                    <a:lnTo>
                      <a:pt x="1263" y="433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3" name="Freeform 89"/>
              <p:cNvSpPr>
                <a:spLocks/>
              </p:cNvSpPr>
              <p:nvPr/>
            </p:nvSpPr>
            <p:spPr bwMode="auto">
              <a:xfrm>
                <a:off x="4446" y="1903"/>
                <a:ext cx="458" cy="265"/>
              </a:xfrm>
              <a:custGeom>
                <a:avLst/>
                <a:gdLst/>
                <a:ahLst/>
                <a:cxnLst>
                  <a:cxn ang="0">
                    <a:pos x="1283" y="72"/>
                  </a:cxn>
                  <a:cxn ang="0">
                    <a:pos x="1042" y="17"/>
                  </a:cxn>
                  <a:cxn ang="0">
                    <a:pos x="782" y="0"/>
                  </a:cxn>
                  <a:cxn ang="0">
                    <a:pos x="521" y="17"/>
                  </a:cxn>
                  <a:cxn ang="0">
                    <a:pos x="301" y="90"/>
                  </a:cxn>
                  <a:cxn ang="0">
                    <a:pos x="100" y="253"/>
                  </a:cxn>
                  <a:cxn ang="0">
                    <a:pos x="0" y="397"/>
                  </a:cxn>
                  <a:cxn ang="0">
                    <a:pos x="21" y="559"/>
                  </a:cxn>
                  <a:cxn ang="0">
                    <a:pos x="81" y="704"/>
                  </a:cxn>
                  <a:cxn ang="0">
                    <a:pos x="201" y="775"/>
                  </a:cxn>
                  <a:cxn ang="0">
                    <a:pos x="361" y="775"/>
                  </a:cxn>
                  <a:cxn ang="0">
                    <a:pos x="441" y="775"/>
                  </a:cxn>
                  <a:cxn ang="0">
                    <a:pos x="361" y="686"/>
                  </a:cxn>
                  <a:cxn ang="0">
                    <a:pos x="301" y="559"/>
                  </a:cxn>
                  <a:cxn ang="0">
                    <a:pos x="301" y="397"/>
                  </a:cxn>
                  <a:cxn ang="0">
                    <a:pos x="381" y="235"/>
                  </a:cxn>
                  <a:cxn ang="0">
                    <a:pos x="541" y="126"/>
                  </a:cxn>
                  <a:cxn ang="0">
                    <a:pos x="761" y="90"/>
                  </a:cxn>
                  <a:cxn ang="0">
                    <a:pos x="943" y="90"/>
                  </a:cxn>
                  <a:cxn ang="0">
                    <a:pos x="1102" y="90"/>
                  </a:cxn>
                  <a:cxn ang="0">
                    <a:pos x="1183" y="108"/>
                  </a:cxn>
                  <a:cxn ang="0">
                    <a:pos x="1283" y="144"/>
                  </a:cxn>
                  <a:cxn ang="0">
                    <a:pos x="1283" y="162"/>
                  </a:cxn>
                  <a:cxn ang="0">
                    <a:pos x="1283" y="72"/>
                  </a:cxn>
                </a:cxnLst>
                <a:rect l="0" t="0" r="r" b="b"/>
                <a:pathLst>
                  <a:path w="1283" h="775">
                    <a:moveTo>
                      <a:pt x="1283" y="72"/>
                    </a:moveTo>
                    <a:lnTo>
                      <a:pt x="1042" y="17"/>
                    </a:lnTo>
                    <a:lnTo>
                      <a:pt x="782" y="0"/>
                    </a:lnTo>
                    <a:lnTo>
                      <a:pt x="521" y="17"/>
                    </a:lnTo>
                    <a:lnTo>
                      <a:pt x="301" y="90"/>
                    </a:lnTo>
                    <a:lnTo>
                      <a:pt x="100" y="253"/>
                    </a:lnTo>
                    <a:lnTo>
                      <a:pt x="0" y="397"/>
                    </a:lnTo>
                    <a:lnTo>
                      <a:pt x="21" y="559"/>
                    </a:lnTo>
                    <a:lnTo>
                      <a:pt x="81" y="704"/>
                    </a:lnTo>
                    <a:lnTo>
                      <a:pt x="201" y="775"/>
                    </a:lnTo>
                    <a:lnTo>
                      <a:pt x="361" y="775"/>
                    </a:lnTo>
                    <a:lnTo>
                      <a:pt x="441" y="775"/>
                    </a:lnTo>
                    <a:lnTo>
                      <a:pt x="361" y="686"/>
                    </a:lnTo>
                    <a:lnTo>
                      <a:pt x="301" y="559"/>
                    </a:lnTo>
                    <a:lnTo>
                      <a:pt x="301" y="397"/>
                    </a:lnTo>
                    <a:lnTo>
                      <a:pt x="381" y="235"/>
                    </a:lnTo>
                    <a:lnTo>
                      <a:pt x="541" y="126"/>
                    </a:lnTo>
                    <a:lnTo>
                      <a:pt x="761" y="90"/>
                    </a:lnTo>
                    <a:lnTo>
                      <a:pt x="943" y="90"/>
                    </a:lnTo>
                    <a:lnTo>
                      <a:pt x="1102" y="90"/>
                    </a:lnTo>
                    <a:lnTo>
                      <a:pt x="1183" y="108"/>
                    </a:lnTo>
                    <a:lnTo>
                      <a:pt x="1283" y="144"/>
                    </a:lnTo>
                    <a:lnTo>
                      <a:pt x="1283" y="162"/>
                    </a:lnTo>
                    <a:lnTo>
                      <a:pt x="1283" y="72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84" name="Freeform 90"/>
              <p:cNvSpPr>
                <a:spLocks/>
              </p:cNvSpPr>
              <p:nvPr/>
            </p:nvSpPr>
            <p:spPr bwMode="auto">
              <a:xfrm>
                <a:off x="4446" y="1409"/>
                <a:ext cx="496" cy="414"/>
              </a:xfrm>
              <a:custGeom>
                <a:avLst/>
                <a:gdLst/>
                <a:ahLst/>
                <a:cxnLst>
                  <a:cxn ang="0">
                    <a:pos x="1383" y="1192"/>
                  </a:cxn>
                  <a:cxn ang="0">
                    <a:pos x="1143" y="976"/>
                  </a:cxn>
                  <a:cxn ang="0">
                    <a:pos x="961" y="758"/>
                  </a:cxn>
                  <a:cxn ang="0">
                    <a:pos x="761" y="505"/>
                  </a:cxn>
                  <a:cxn ang="0">
                    <a:pos x="601" y="307"/>
                  </a:cxn>
                  <a:cxn ang="0">
                    <a:pos x="460" y="109"/>
                  </a:cxn>
                  <a:cxn ang="0">
                    <a:pos x="381" y="36"/>
                  </a:cxn>
                  <a:cxn ang="0">
                    <a:pos x="240" y="0"/>
                  </a:cxn>
                  <a:cxn ang="0">
                    <a:pos x="120" y="0"/>
                  </a:cxn>
                  <a:cxn ang="0">
                    <a:pos x="20" y="18"/>
                  </a:cxn>
                  <a:cxn ang="0">
                    <a:pos x="0" y="109"/>
                  </a:cxn>
                  <a:cxn ang="0">
                    <a:pos x="0" y="217"/>
                  </a:cxn>
                  <a:cxn ang="0">
                    <a:pos x="80" y="307"/>
                  </a:cxn>
                  <a:cxn ang="0">
                    <a:pos x="200" y="416"/>
                  </a:cxn>
                  <a:cxn ang="0">
                    <a:pos x="420" y="542"/>
                  </a:cxn>
                  <a:cxn ang="0">
                    <a:pos x="681" y="723"/>
                  </a:cxn>
                  <a:cxn ang="0">
                    <a:pos x="922" y="849"/>
                  </a:cxn>
                  <a:cxn ang="0">
                    <a:pos x="1102" y="1029"/>
                  </a:cxn>
                  <a:cxn ang="0">
                    <a:pos x="1282" y="1156"/>
                  </a:cxn>
                  <a:cxn ang="0">
                    <a:pos x="1363" y="1210"/>
                  </a:cxn>
                  <a:cxn ang="0">
                    <a:pos x="1363" y="1210"/>
                  </a:cxn>
                  <a:cxn ang="0">
                    <a:pos x="1383" y="1192"/>
                  </a:cxn>
                </a:cxnLst>
                <a:rect l="0" t="0" r="r" b="b"/>
                <a:pathLst>
                  <a:path w="1383" h="1210">
                    <a:moveTo>
                      <a:pt x="1383" y="1192"/>
                    </a:moveTo>
                    <a:lnTo>
                      <a:pt x="1143" y="976"/>
                    </a:lnTo>
                    <a:lnTo>
                      <a:pt x="961" y="758"/>
                    </a:lnTo>
                    <a:lnTo>
                      <a:pt x="761" y="505"/>
                    </a:lnTo>
                    <a:lnTo>
                      <a:pt x="601" y="307"/>
                    </a:lnTo>
                    <a:lnTo>
                      <a:pt x="460" y="109"/>
                    </a:lnTo>
                    <a:lnTo>
                      <a:pt x="381" y="36"/>
                    </a:lnTo>
                    <a:lnTo>
                      <a:pt x="240" y="0"/>
                    </a:lnTo>
                    <a:lnTo>
                      <a:pt x="120" y="0"/>
                    </a:lnTo>
                    <a:lnTo>
                      <a:pt x="20" y="18"/>
                    </a:lnTo>
                    <a:lnTo>
                      <a:pt x="0" y="109"/>
                    </a:lnTo>
                    <a:lnTo>
                      <a:pt x="0" y="217"/>
                    </a:lnTo>
                    <a:lnTo>
                      <a:pt x="80" y="307"/>
                    </a:lnTo>
                    <a:lnTo>
                      <a:pt x="200" y="416"/>
                    </a:lnTo>
                    <a:lnTo>
                      <a:pt x="420" y="542"/>
                    </a:lnTo>
                    <a:lnTo>
                      <a:pt x="681" y="723"/>
                    </a:lnTo>
                    <a:lnTo>
                      <a:pt x="922" y="849"/>
                    </a:lnTo>
                    <a:lnTo>
                      <a:pt x="1102" y="1029"/>
                    </a:lnTo>
                    <a:lnTo>
                      <a:pt x="1282" y="1156"/>
                    </a:lnTo>
                    <a:lnTo>
                      <a:pt x="1363" y="1210"/>
                    </a:lnTo>
                    <a:lnTo>
                      <a:pt x="1363" y="1210"/>
                    </a:lnTo>
                    <a:lnTo>
                      <a:pt x="1383" y="1192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</p:grpSp>
        <p:grpSp>
          <p:nvGrpSpPr>
            <p:cNvPr id="35" name="Group 106"/>
            <p:cNvGrpSpPr>
              <a:grpSpLocks/>
            </p:cNvGrpSpPr>
            <p:nvPr/>
          </p:nvGrpSpPr>
          <p:grpSpPr bwMode="auto">
            <a:xfrm>
              <a:off x="228600" y="2057405"/>
              <a:ext cx="1905002" cy="4208468"/>
              <a:chOff x="144" y="1296"/>
              <a:chExt cx="1200" cy="2651"/>
            </a:xfrm>
          </p:grpSpPr>
          <p:sp>
            <p:nvSpPr>
              <p:cNvPr id="55" name="Freeform 6"/>
              <p:cNvSpPr>
                <a:spLocks/>
              </p:cNvSpPr>
              <p:nvPr/>
            </p:nvSpPr>
            <p:spPr bwMode="auto">
              <a:xfrm>
                <a:off x="718" y="2632"/>
                <a:ext cx="347" cy="323"/>
              </a:xfrm>
              <a:custGeom>
                <a:avLst/>
                <a:gdLst/>
                <a:ahLst/>
                <a:cxnLst>
                  <a:cxn ang="0">
                    <a:pos x="937" y="0"/>
                  </a:cxn>
                  <a:cxn ang="0">
                    <a:pos x="807" y="110"/>
                  </a:cxn>
                  <a:cxn ang="0">
                    <a:pos x="697" y="201"/>
                  </a:cxn>
                  <a:cxn ang="0">
                    <a:pos x="588" y="293"/>
                  </a:cxn>
                  <a:cxn ang="0">
                    <a:pos x="441" y="349"/>
                  </a:cxn>
                  <a:cxn ang="0">
                    <a:pos x="258" y="439"/>
                  </a:cxn>
                  <a:cxn ang="0">
                    <a:pos x="111" y="477"/>
                  </a:cxn>
                  <a:cxn ang="0">
                    <a:pos x="38" y="495"/>
                  </a:cxn>
                  <a:cxn ang="0">
                    <a:pos x="0" y="567"/>
                  </a:cxn>
                  <a:cxn ang="0">
                    <a:pos x="0" y="677"/>
                  </a:cxn>
                  <a:cxn ang="0">
                    <a:pos x="92" y="787"/>
                  </a:cxn>
                  <a:cxn ang="0">
                    <a:pos x="166" y="878"/>
                  </a:cxn>
                  <a:cxn ang="0">
                    <a:pos x="276" y="934"/>
                  </a:cxn>
                  <a:cxn ang="0">
                    <a:pos x="386" y="934"/>
                  </a:cxn>
                  <a:cxn ang="0">
                    <a:pos x="441" y="896"/>
                  </a:cxn>
                  <a:cxn ang="0">
                    <a:pos x="496" y="750"/>
                  </a:cxn>
                  <a:cxn ang="0">
                    <a:pos x="514" y="623"/>
                  </a:cxn>
                  <a:cxn ang="0">
                    <a:pos x="643" y="421"/>
                  </a:cxn>
                  <a:cxn ang="0">
                    <a:pos x="697" y="311"/>
                  </a:cxn>
                  <a:cxn ang="0">
                    <a:pos x="789" y="183"/>
                  </a:cxn>
                  <a:cxn ang="0">
                    <a:pos x="807" y="183"/>
                  </a:cxn>
                  <a:cxn ang="0">
                    <a:pos x="937" y="0"/>
                  </a:cxn>
                </a:cxnLst>
                <a:rect l="0" t="0" r="r" b="b"/>
                <a:pathLst>
                  <a:path w="937" h="934">
                    <a:moveTo>
                      <a:pt x="937" y="0"/>
                    </a:moveTo>
                    <a:lnTo>
                      <a:pt x="807" y="110"/>
                    </a:lnTo>
                    <a:lnTo>
                      <a:pt x="697" y="201"/>
                    </a:lnTo>
                    <a:lnTo>
                      <a:pt x="588" y="293"/>
                    </a:lnTo>
                    <a:lnTo>
                      <a:pt x="441" y="349"/>
                    </a:lnTo>
                    <a:lnTo>
                      <a:pt x="258" y="439"/>
                    </a:lnTo>
                    <a:lnTo>
                      <a:pt x="111" y="477"/>
                    </a:lnTo>
                    <a:lnTo>
                      <a:pt x="38" y="495"/>
                    </a:lnTo>
                    <a:lnTo>
                      <a:pt x="0" y="567"/>
                    </a:lnTo>
                    <a:lnTo>
                      <a:pt x="0" y="677"/>
                    </a:lnTo>
                    <a:lnTo>
                      <a:pt x="92" y="787"/>
                    </a:lnTo>
                    <a:lnTo>
                      <a:pt x="166" y="878"/>
                    </a:lnTo>
                    <a:lnTo>
                      <a:pt x="276" y="934"/>
                    </a:lnTo>
                    <a:lnTo>
                      <a:pt x="386" y="934"/>
                    </a:lnTo>
                    <a:lnTo>
                      <a:pt x="441" y="896"/>
                    </a:lnTo>
                    <a:lnTo>
                      <a:pt x="496" y="750"/>
                    </a:lnTo>
                    <a:lnTo>
                      <a:pt x="514" y="623"/>
                    </a:lnTo>
                    <a:lnTo>
                      <a:pt x="643" y="421"/>
                    </a:lnTo>
                    <a:lnTo>
                      <a:pt x="697" y="311"/>
                    </a:lnTo>
                    <a:lnTo>
                      <a:pt x="789" y="183"/>
                    </a:lnTo>
                    <a:lnTo>
                      <a:pt x="807" y="183"/>
                    </a:lnTo>
                    <a:lnTo>
                      <a:pt x="937" y="0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6" name="Freeform 7"/>
              <p:cNvSpPr>
                <a:spLocks/>
              </p:cNvSpPr>
              <p:nvPr/>
            </p:nvSpPr>
            <p:spPr bwMode="auto">
              <a:xfrm>
                <a:off x="240" y="2544"/>
                <a:ext cx="463" cy="309"/>
              </a:xfrm>
              <a:custGeom>
                <a:avLst/>
                <a:gdLst/>
                <a:ahLst/>
                <a:cxnLst>
                  <a:cxn ang="0">
                    <a:pos x="1247" y="824"/>
                  </a:cxn>
                  <a:cxn ang="0">
                    <a:pos x="991" y="842"/>
                  </a:cxn>
                  <a:cxn ang="0">
                    <a:pos x="752" y="787"/>
                  </a:cxn>
                  <a:cxn ang="0">
                    <a:pos x="495" y="641"/>
                  </a:cxn>
                  <a:cxn ang="0">
                    <a:pos x="385" y="439"/>
                  </a:cxn>
                  <a:cxn ang="0">
                    <a:pos x="366" y="257"/>
                  </a:cxn>
                  <a:cxn ang="0">
                    <a:pos x="495" y="110"/>
                  </a:cxn>
                  <a:cxn ang="0">
                    <a:pos x="495" y="55"/>
                  </a:cxn>
                  <a:cxn ang="0">
                    <a:pos x="458" y="0"/>
                  </a:cxn>
                  <a:cxn ang="0">
                    <a:pos x="92" y="0"/>
                  </a:cxn>
                  <a:cxn ang="0">
                    <a:pos x="18" y="183"/>
                  </a:cxn>
                  <a:cxn ang="0">
                    <a:pos x="0" y="311"/>
                  </a:cxn>
                  <a:cxn ang="0">
                    <a:pos x="36" y="549"/>
                  </a:cxn>
                  <a:cxn ang="0">
                    <a:pos x="128" y="677"/>
                  </a:cxn>
                  <a:cxn ang="0">
                    <a:pos x="312" y="787"/>
                  </a:cxn>
                  <a:cxn ang="0">
                    <a:pos x="458" y="842"/>
                  </a:cxn>
                  <a:cxn ang="0">
                    <a:pos x="715" y="897"/>
                  </a:cxn>
                  <a:cxn ang="0">
                    <a:pos x="991" y="897"/>
                  </a:cxn>
                  <a:cxn ang="0">
                    <a:pos x="1137" y="897"/>
                  </a:cxn>
                  <a:cxn ang="0">
                    <a:pos x="1247" y="860"/>
                  </a:cxn>
                  <a:cxn ang="0">
                    <a:pos x="1247" y="860"/>
                  </a:cxn>
                  <a:cxn ang="0">
                    <a:pos x="1247" y="824"/>
                  </a:cxn>
                </a:cxnLst>
                <a:rect l="0" t="0" r="r" b="b"/>
                <a:pathLst>
                  <a:path w="1247" h="897">
                    <a:moveTo>
                      <a:pt x="1247" y="824"/>
                    </a:moveTo>
                    <a:lnTo>
                      <a:pt x="991" y="842"/>
                    </a:lnTo>
                    <a:lnTo>
                      <a:pt x="752" y="787"/>
                    </a:lnTo>
                    <a:lnTo>
                      <a:pt x="495" y="641"/>
                    </a:lnTo>
                    <a:lnTo>
                      <a:pt x="385" y="439"/>
                    </a:lnTo>
                    <a:lnTo>
                      <a:pt x="366" y="257"/>
                    </a:lnTo>
                    <a:lnTo>
                      <a:pt x="495" y="110"/>
                    </a:lnTo>
                    <a:lnTo>
                      <a:pt x="495" y="55"/>
                    </a:lnTo>
                    <a:lnTo>
                      <a:pt x="458" y="0"/>
                    </a:lnTo>
                    <a:lnTo>
                      <a:pt x="92" y="0"/>
                    </a:lnTo>
                    <a:lnTo>
                      <a:pt x="18" y="183"/>
                    </a:lnTo>
                    <a:lnTo>
                      <a:pt x="0" y="311"/>
                    </a:lnTo>
                    <a:lnTo>
                      <a:pt x="36" y="549"/>
                    </a:lnTo>
                    <a:lnTo>
                      <a:pt x="128" y="677"/>
                    </a:lnTo>
                    <a:lnTo>
                      <a:pt x="312" y="787"/>
                    </a:lnTo>
                    <a:lnTo>
                      <a:pt x="458" y="842"/>
                    </a:lnTo>
                    <a:lnTo>
                      <a:pt x="715" y="897"/>
                    </a:lnTo>
                    <a:lnTo>
                      <a:pt x="991" y="897"/>
                    </a:lnTo>
                    <a:lnTo>
                      <a:pt x="1137" y="897"/>
                    </a:lnTo>
                    <a:lnTo>
                      <a:pt x="1247" y="860"/>
                    </a:lnTo>
                    <a:lnTo>
                      <a:pt x="1247" y="860"/>
                    </a:lnTo>
                    <a:lnTo>
                      <a:pt x="1247" y="824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7" name="Freeform 8"/>
              <p:cNvSpPr>
                <a:spLocks/>
              </p:cNvSpPr>
              <p:nvPr/>
            </p:nvSpPr>
            <p:spPr bwMode="auto">
              <a:xfrm>
                <a:off x="240" y="2841"/>
                <a:ext cx="491" cy="227"/>
              </a:xfrm>
              <a:custGeom>
                <a:avLst/>
                <a:gdLst/>
                <a:ahLst/>
                <a:cxnLst>
                  <a:cxn ang="0">
                    <a:pos x="1301" y="128"/>
                  </a:cxn>
                  <a:cxn ang="0">
                    <a:pos x="990" y="329"/>
                  </a:cxn>
                  <a:cxn ang="0">
                    <a:pos x="770" y="402"/>
                  </a:cxn>
                  <a:cxn ang="0">
                    <a:pos x="586" y="402"/>
                  </a:cxn>
                  <a:cxn ang="0">
                    <a:pos x="440" y="402"/>
                  </a:cxn>
                  <a:cxn ang="0">
                    <a:pos x="366" y="310"/>
                  </a:cxn>
                  <a:cxn ang="0">
                    <a:pos x="274" y="237"/>
                  </a:cxn>
                  <a:cxn ang="0">
                    <a:pos x="274" y="146"/>
                  </a:cxn>
                  <a:cxn ang="0">
                    <a:pos x="348" y="54"/>
                  </a:cxn>
                  <a:cxn ang="0">
                    <a:pos x="292" y="0"/>
                  </a:cxn>
                  <a:cxn ang="0">
                    <a:pos x="164" y="36"/>
                  </a:cxn>
                  <a:cxn ang="0">
                    <a:pos x="54" y="146"/>
                  </a:cxn>
                  <a:cxn ang="0">
                    <a:pos x="0" y="329"/>
                  </a:cxn>
                  <a:cxn ang="0">
                    <a:pos x="18" y="511"/>
                  </a:cxn>
                  <a:cxn ang="0">
                    <a:pos x="146" y="621"/>
                  </a:cxn>
                  <a:cxn ang="0">
                    <a:pos x="422" y="657"/>
                  </a:cxn>
                  <a:cxn ang="0">
                    <a:pos x="788" y="549"/>
                  </a:cxn>
                  <a:cxn ang="0">
                    <a:pos x="953" y="439"/>
                  </a:cxn>
                  <a:cxn ang="0">
                    <a:pos x="1320" y="164"/>
                  </a:cxn>
                  <a:cxn ang="0">
                    <a:pos x="1320" y="164"/>
                  </a:cxn>
                  <a:cxn ang="0">
                    <a:pos x="1301" y="128"/>
                  </a:cxn>
                </a:cxnLst>
                <a:rect l="0" t="0" r="r" b="b"/>
                <a:pathLst>
                  <a:path w="1320" h="657">
                    <a:moveTo>
                      <a:pt x="1301" y="128"/>
                    </a:moveTo>
                    <a:lnTo>
                      <a:pt x="990" y="329"/>
                    </a:lnTo>
                    <a:lnTo>
                      <a:pt x="770" y="402"/>
                    </a:lnTo>
                    <a:lnTo>
                      <a:pt x="586" y="402"/>
                    </a:lnTo>
                    <a:lnTo>
                      <a:pt x="440" y="402"/>
                    </a:lnTo>
                    <a:lnTo>
                      <a:pt x="366" y="310"/>
                    </a:lnTo>
                    <a:lnTo>
                      <a:pt x="274" y="237"/>
                    </a:lnTo>
                    <a:lnTo>
                      <a:pt x="274" y="146"/>
                    </a:lnTo>
                    <a:lnTo>
                      <a:pt x="348" y="54"/>
                    </a:lnTo>
                    <a:lnTo>
                      <a:pt x="292" y="0"/>
                    </a:lnTo>
                    <a:lnTo>
                      <a:pt x="164" y="36"/>
                    </a:lnTo>
                    <a:lnTo>
                      <a:pt x="54" y="146"/>
                    </a:lnTo>
                    <a:lnTo>
                      <a:pt x="0" y="329"/>
                    </a:lnTo>
                    <a:lnTo>
                      <a:pt x="18" y="511"/>
                    </a:lnTo>
                    <a:lnTo>
                      <a:pt x="146" y="621"/>
                    </a:lnTo>
                    <a:lnTo>
                      <a:pt x="422" y="657"/>
                    </a:lnTo>
                    <a:lnTo>
                      <a:pt x="788" y="549"/>
                    </a:lnTo>
                    <a:lnTo>
                      <a:pt x="953" y="439"/>
                    </a:lnTo>
                    <a:lnTo>
                      <a:pt x="1320" y="164"/>
                    </a:lnTo>
                    <a:lnTo>
                      <a:pt x="1320" y="164"/>
                    </a:lnTo>
                    <a:lnTo>
                      <a:pt x="1301" y="128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>
                <a:off x="266" y="2929"/>
                <a:ext cx="500" cy="462"/>
              </a:xfrm>
              <a:custGeom>
                <a:avLst/>
                <a:gdLst/>
                <a:ahLst/>
                <a:cxnLst>
                  <a:cxn ang="0">
                    <a:pos x="1303" y="0"/>
                  </a:cxn>
                  <a:cxn ang="0">
                    <a:pos x="1028" y="292"/>
                  </a:cxn>
                  <a:cxn ang="0">
                    <a:pos x="808" y="512"/>
                  </a:cxn>
                  <a:cxn ang="0">
                    <a:pos x="570" y="696"/>
                  </a:cxn>
                  <a:cxn ang="0">
                    <a:pos x="294" y="860"/>
                  </a:cxn>
                  <a:cxn ang="0">
                    <a:pos x="0" y="951"/>
                  </a:cxn>
                  <a:cxn ang="0">
                    <a:pos x="0" y="1335"/>
                  </a:cxn>
                  <a:cxn ang="0">
                    <a:pos x="570" y="1335"/>
                  </a:cxn>
                  <a:cxn ang="0">
                    <a:pos x="625" y="1079"/>
                  </a:cxn>
                  <a:cxn ang="0">
                    <a:pos x="680" y="860"/>
                  </a:cxn>
                  <a:cxn ang="0">
                    <a:pos x="808" y="696"/>
                  </a:cxn>
                  <a:cxn ang="0">
                    <a:pos x="973" y="476"/>
                  </a:cxn>
                  <a:cxn ang="0">
                    <a:pos x="1157" y="238"/>
                  </a:cxn>
                  <a:cxn ang="0">
                    <a:pos x="1267" y="110"/>
                  </a:cxn>
                  <a:cxn ang="0">
                    <a:pos x="1341" y="19"/>
                  </a:cxn>
                  <a:cxn ang="0">
                    <a:pos x="1341" y="19"/>
                  </a:cxn>
                  <a:cxn ang="0">
                    <a:pos x="1303" y="0"/>
                  </a:cxn>
                </a:cxnLst>
                <a:rect l="0" t="0" r="r" b="b"/>
                <a:pathLst>
                  <a:path w="1341" h="1335">
                    <a:moveTo>
                      <a:pt x="1303" y="0"/>
                    </a:moveTo>
                    <a:lnTo>
                      <a:pt x="1028" y="292"/>
                    </a:lnTo>
                    <a:lnTo>
                      <a:pt x="808" y="512"/>
                    </a:lnTo>
                    <a:lnTo>
                      <a:pt x="570" y="696"/>
                    </a:lnTo>
                    <a:lnTo>
                      <a:pt x="294" y="860"/>
                    </a:lnTo>
                    <a:lnTo>
                      <a:pt x="0" y="951"/>
                    </a:lnTo>
                    <a:lnTo>
                      <a:pt x="0" y="1335"/>
                    </a:lnTo>
                    <a:lnTo>
                      <a:pt x="570" y="1335"/>
                    </a:lnTo>
                    <a:lnTo>
                      <a:pt x="625" y="1079"/>
                    </a:lnTo>
                    <a:lnTo>
                      <a:pt x="680" y="860"/>
                    </a:lnTo>
                    <a:lnTo>
                      <a:pt x="808" y="696"/>
                    </a:lnTo>
                    <a:lnTo>
                      <a:pt x="973" y="476"/>
                    </a:lnTo>
                    <a:lnTo>
                      <a:pt x="1157" y="238"/>
                    </a:lnTo>
                    <a:lnTo>
                      <a:pt x="1267" y="110"/>
                    </a:lnTo>
                    <a:lnTo>
                      <a:pt x="1341" y="19"/>
                    </a:lnTo>
                    <a:lnTo>
                      <a:pt x="1341" y="19"/>
                    </a:lnTo>
                    <a:lnTo>
                      <a:pt x="1303" y="0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9" name="Freeform 10"/>
              <p:cNvSpPr>
                <a:spLocks/>
              </p:cNvSpPr>
              <p:nvPr/>
            </p:nvSpPr>
            <p:spPr bwMode="auto">
              <a:xfrm>
                <a:off x="656" y="2955"/>
                <a:ext cx="246" cy="436"/>
              </a:xfrm>
              <a:custGeom>
                <a:avLst/>
                <a:gdLst/>
                <a:ahLst/>
                <a:cxnLst>
                  <a:cxn ang="0">
                    <a:pos x="422" y="0"/>
                  </a:cxn>
                  <a:cxn ang="0">
                    <a:pos x="312" y="164"/>
                  </a:cxn>
                  <a:cxn ang="0">
                    <a:pos x="202" y="310"/>
                  </a:cxn>
                  <a:cxn ang="0">
                    <a:pos x="72" y="512"/>
                  </a:cxn>
                  <a:cxn ang="0">
                    <a:pos x="0" y="767"/>
                  </a:cxn>
                  <a:cxn ang="0">
                    <a:pos x="0" y="969"/>
                  </a:cxn>
                  <a:cxn ang="0">
                    <a:pos x="18" y="1134"/>
                  </a:cxn>
                  <a:cxn ang="0">
                    <a:pos x="128" y="1225"/>
                  </a:cxn>
                  <a:cxn ang="0">
                    <a:pos x="274" y="1262"/>
                  </a:cxn>
                  <a:cxn ang="0">
                    <a:pos x="476" y="1262"/>
                  </a:cxn>
                  <a:cxn ang="0">
                    <a:pos x="568" y="1225"/>
                  </a:cxn>
                  <a:cxn ang="0">
                    <a:pos x="660" y="1134"/>
                  </a:cxn>
                  <a:cxn ang="0">
                    <a:pos x="660" y="1042"/>
                  </a:cxn>
                  <a:cxn ang="0">
                    <a:pos x="660" y="987"/>
                  </a:cxn>
                  <a:cxn ang="0">
                    <a:pos x="605" y="951"/>
                  </a:cxn>
                  <a:cxn ang="0">
                    <a:pos x="550" y="969"/>
                  </a:cxn>
                  <a:cxn ang="0">
                    <a:pos x="422" y="1024"/>
                  </a:cxn>
                  <a:cxn ang="0">
                    <a:pos x="294" y="1005"/>
                  </a:cxn>
                  <a:cxn ang="0">
                    <a:pos x="220" y="933"/>
                  </a:cxn>
                  <a:cxn ang="0">
                    <a:pos x="164" y="841"/>
                  </a:cxn>
                  <a:cxn ang="0">
                    <a:pos x="184" y="621"/>
                  </a:cxn>
                  <a:cxn ang="0">
                    <a:pos x="238" y="365"/>
                  </a:cxn>
                  <a:cxn ang="0">
                    <a:pos x="458" y="0"/>
                  </a:cxn>
                  <a:cxn ang="0">
                    <a:pos x="458" y="0"/>
                  </a:cxn>
                  <a:cxn ang="0">
                    <a:pos x="422" y="0"/>
                  </a:cxn>
                </a:cxnLst>
                <a:rect l="0" t="0" r="r" b="b"/>
                <a:pathLst>
                  <a:path w="660" h="1262">
                    <a:moveTo>
                      <a:pt x="422" y="0"/>
                    </a:moveTo>
                    <a:lnTo>
                      <a:pt x="312" y="164"/>
                    </a:lnTo>
                    <a:lnTo>
                      <a:pt x="202" y="310"/>
                    </a:lnTo>
                    <a:lnTo>
                      <a:pt x="72" y="512"/>
                    </a:lnTo>
                    <a:lnTo>
                      <a:pt x="0" y="767"/>
                    </a:lnTo>
                    <a:lnTo>
                      <a:pt x="0" y="969"/>
                    </a:lnTo>
                    <a:lnTo>
                      <a:pt x="18" y="1134"/>
                    </a:lnTo>
                    <a:lnTo>
                      <a:pt x="128" y="1225"/>
                    </a:lnTo>
                    <a:lnTo>
                      <a:pt x="274" y="1262"/>
                    </a:lnTo>
                    <a:lnTo>
                      <a:pt x="476" y="1262"/>
                    </a:lnTo>
                    <a:lnTo>
                      <a:pt x="568" y="1225"/>
                    </a:lnTo>
                    <a:lnTo>
                      <a:pt x="660" y="1134"/>
                    </a:lnTo>
                    <a:lnTo>
                      <a:pt x="660" y="1042"/>
                    </a:lnTo>
                    <a:lnTo>
                      <a:pt x="660" y="987"/>
                    </a:lnTo>
                    <a:lnTo>
                      <a:pt x="605" y="951"/>
                    </a:lnTo>
                    <a:lnTo>
                      <a:pt x="550" y="969"/>
                    </a:lnTo>
                    <a:lnTo>
                      <a:pt x="422" y="1024"/>
                    </a:lnTo>
                    <a:lnTo>
                      <a:pt x="294" y="1005"/>
                    </a:lnTo>
                    <a:lnTo>
                      <a:pt x="220" y="933"/>
                    </a:lnTo>
                    <a:lnTo>
                      <a:pt x="164" y="841"/>
                    </a:lnTo>
                    <a:lnTo>
                      <a:pt x="184" y="621"/>
                    </a:lnTo>
                    <a:lnTo>
                      <a:pt x="238" y="365"/>
                    </a:lnTo>
                    <a:lnTo>
                      <a:pt x="458" y="0"/>
                    </a:lnTo>
                    <a:lnTo>
                      <a:pt x="458" y="0"/>
                    </a:lnTo>
                    <a:lnTo>
                      <a:pt x="422" y="0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0" name="Freeform 11"/>
              <p:cNvSpPr>
                <a:spLocks/>
              </p:cNvSpPr>
              <p:nvPr/>
            </p:nvSpPr>
            <p:spPr bwMode="auto">
              <a:xfrm>
                <a:off x="853" y="2955"/>
                <a:ext cx="383" cy="4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" y="328"/>
                  </a:cxn>
                  <a:cxn ang="0">
                    <a:pos x="73" y="640"/>
                  </a:cxn>
                  <a:cxn ang="0">
                    <a:pos x="201" y="915"/>
                  </a:cxn>
                  <a:cxn ang="0">
                    <a:pos x="311" y="1115"/>
                  </a:cxn>
                  <a:cxn ang="0">
                    <a:pos x="458" y="1207"/>
                  </a:cxn>
                  <a:cxn ang="0">
                    <a:pos x="623" y="1243"/>
                  </a:cxn>
                  <a:cxn ang="0">
                    <a:pos x="843" y="1207"/>
                  </a:cxn>
                  <a:cxn ang="0">
                    <a:pos x="953" y="1152"/>
                  </a:cxn>
                  <a:cxn ang="0">
                    <a:pos x="990" y="1079"/>
                  </a:cxn>
                  <a:cxn ang="0">
                    <a:pos x="1027" y="969"/>
                  </a:cxn>
                  <a:cxn ang="0">
                    <a:pos x="1027" y="877"/>
                  </a:cxn>
                  <a:cxn ang="0">
                    <a:pos x="953" y="786"/>
                  </a:cxn>
                  <a:cxn ang="0">
                    <a:pos x="899" y="841"/>
                  </a:cxn>
                  <a:cxn ang="0">
                    <a:pos x="715" y="933"/>
                  </a:cxn>
                  <a:cxn ang="0">
                    <a:pos x="605" y="969"/>
                  </a:cxn>
                  <a:cxn ang="0">
                    <a:pos x="513" y="969"/>
                  </a:cxn>
                  <a:cxn ang="0">
                    <a:pos x="403" y="933"/>
                  </a:cxn>
                  <a:cxn ang="0">
                    <a:pos x="293" y="841"/>
                  </a:cxn>
                  <a:cxn ang="0">
                    <a:pos x="183" y="658"/>
                  </a:cxn>
                  <a:cxn ang="0">
                    <a:pos x="110" y="401"/>
                  </a:cxn>
                  <a:cxn ang="0">
                    <a:pos x="91" y="200"/>
                  </a:cxn>
                  <a:cxn ang="0">
                    <a:pos x="73" y="18"/>
                  </a:cxn>
                  <a:cxn ang="0">
                    <a:pos x="73" y="18"/>
                  </a:cxn>
                  <a:cxn ang="0">
                    <a:pos x="0" y="0"/>
                  </a:cxn>
                </a:cxnLst>
                <a:rect l="0" t="0" r="r" b="b"/>
                <a:pathLst>
                  <a:path w="1027" h="1243">
                    <a:moveTo>
                      <a:pt x="0" y="0"/>
                    </a:moveTo>
                    <a:lnTo>
                      <a:pt x="18" y="328"/>
                    </a:lnTo>
                    <a:lnTo>
                      <a:pt x="73" y="640"/>
                    </a:lnTo>
                    <a:lnTo>
                      <a:pt x="201" y="915"/>
                    </a:lnTo>
                    <a:lnTo>
                      <a:pt x="311" y="1115"/>
                    </a:lnTo>
                    <a:lnTo>
                      <a:pt x="458" y="1207"/>
                    </a:lnTo>
                    <a:lnTo>
                      <a:pt x="623" y="1243"/>
                    </a:lnTo>
                    <a:lnTo>
                      <a:pt x="843" y="1207"/>
                    </a:lnTo>
                    <a:lnTo>
                      <a:pt x="953" y="1152"/>
                    </a:lnTo>
                    <a:lnTo>
                      <a:pt x="990" y="1079"/>
                    </a:lnTo>
                    <a:lnTo>
                      <a:pt x="1027" y="969"/>
                    </a:lnTo>
                    <a:lnTo>
                      <a:pt x="1027" y="877"/>
                    </a:lnTo>
                    <a:lnTo>
                      <a:pt x="953" y="786"/>
                    </a:lnTo>
                    <a:lnTo>
                      <a:pt x="899" y="841"/>
                    </a:lnTo>
                    <a:lnTo>
                      <a:pt x="715" y="933"/>
                    </a:lnTo>
                    <a:lnTo>
                      <a:pt x="605" y="969"/>
                    </a:lnTo>
                    <a:lnTo>
                      <a:pt x="513" y="969"/>
                    </a:lnTo>
                    <a:lnTo>
                      <a:pt x="403" y="933"/>
                    </a:lnTo>
                    <a:lnTo>
                      <a:pt x="293" y="841"/>
                    </a:lnTo>
                    <a:lnTo>
                      <a:pt x="183" y="658"/>
                    </a:lnTo>
                    <a:lnTo>
                      <a:pt x="110" y="401"/>
                    </a:lnTo>
                    <a:lnTo>
                      <a:pt x="91" y="200"/>
                    </a:lnTo>
                    <a:lnTo>
                      <a:pt x="73" y="18"/>
                    </a:lnTo>
                    <a:lnTo>
                      <a:pt x="73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1" name="Rectangle 38"/>
              <p:cNvSpPr>
                <a:spLocks noChangeArrowheads="1"/>
              </p:cNvSpPr>
              <p:nvPr/>
            </p:nvSpPr>
            <p:spPr bwMode="auto">
              <a:xfrm>
                <a:off x="144" y="3505"/>
                <a:ext cx="110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2000" b="1">
                    <a:solidFill>
                      <a:srgbClr val="808000"/>
                    </a:solidFill>
                    <a:latin typeface="Trebuchet MS" pitchFamily="34" charset="0"/>
                  </a:rPr>
                  <a:t>Hovedgruppe</a:t>
                </a:r>
              </a:p>
              <a:p>
                <a:pPr algn="ctr"/>
                <a:r>
                  <a:rPr lang="da-DK" sz="2000" b="1">
                    <a:solidFill>
                      <a:srgbClr val="808000"/>
                    </a:solidFill>
                    <a:latin typeface="Trebuchet MS" pitchFamily="34" charset="0"/>
                  </a:rPr>
                  <a:t>1</a:t>
                </a:r>
              </a:p>
            </p:txBody>
          </p:sp>
          <p:sp>
            <p:nvSpPr>
              <p:cNvPr id="62" name="Freeform 79"/>
              <p:cNvSpPr>
                <a:spLocks/>
              </p:cNvSpPr>
              <p:nvPr/>
            </p:nvSpPr>
            <p:spPr bwMode="auto">
              <a:xfrm>
                <a:off x="240" y="1359"/>
                <a:ext cx="499" cy="479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3" y="583"/>
                  </a:cxn>
                  <a:cxn ang="0">
                    <a:pos x="197" y="615"/>
                  </a:cxn>
                  <a:cxn ang="0">
                    <a:pos x="449" y="710"/>
                  </a:cxn>
                  <a:cxn ang="0">
                    <a:pos x="686" y="831"/>
                  </a:cxn>
                  <a:cxn ang="0">
                    <a:pos x="808" y="939"/>
                  </a:cxn>
                  <a:cxn ang="0">
                    <a:pos x="969" y="1073"/>
                  </a:cxn>
                  <a:cxn ang="0">
                    <a:pos x="1136" y="1180"/>
                  </a:cxn>
                  <a:cxn ang="0">
                    <a:pos x="1367" y="1402"/>
                  </a:cxn>
                  <a:cxn ang="0">
                    <a:pos x="1384" y="1402"/>
                  </a:cxn>
                  <a:cxn ang="0">
                    <a:pos x="1396" y="1376"/>
                  </a:cxn>
                  <a:cxn ang="0">
                    <a:pos x="1292" y="1269"/>
                  </a:cxn>
                  <a:cxn ang="0">
                    <a:pos x="1056" y="1022"/>
                  </a:cxn>
                  <a:cxn ang="0">
                    <a:pos x="802" y="729"/>
                  </a:cxn>
                  <a:cxn ang="0">
                    <a:pos x="681" y="520"/>
                  </a:cxn>
                  <a:cxn ang="0">
                    <a:pos x="582" y="279"/>
                  </a:cxn>
                  <a:cxn ang="0">
                    <a:pos x="548" y="133"/>
                  </a:cxn>
                  <a:cxn ang="0">
                    <a:pos x="531" y="0"/>
                  </a:cxn>
                  <a:cxn ang="0">
                    <a:pos x="531" y="0"/>
                  </a:cxn>
                  <a:cxn ang="0">
                    <a:pos x="0" y="44"/>
                  </a:cxn>
                </a:cxnLst>
                <a:rect l="0" t="0" r="r" b="b"/>
                <a:pathLst>
                  <a:path w="1396" h="1402">
                    <a:moveTo>
                      <a:pt x="0" y="44"/>
                    </a:moveTo>
                    <a:lnTo>
                      <a:pt x="23" y="583"/>
                    </a:lnTo>
                    <a:lnTo>
                      <a:pt x="197" y="615"/>
                    </a:lnTo>
                    <a:lnTo>
                      <a:pt x="449" y="710"/>
                    </a:lnTo>
                    <a:lnTo>
                      <a:pt x="686" y="831"/>
                    </a:lnTo>
                    <a:lnTo>
                      <a:pt x="808" y="939"/>
                    </a:lnTo>
                    <a:lnTo>
                      <a:pt x="969" y="1073"/>
                    </a:lnTo>
                    <a:lnTo>
                      <a:pt x="1136" y="1180"/>
                    </a:lnTo>
                    <a:lnTo>
                      <a:pt x="1367" y="1402"/>
                    </a:lnTo>
                    <a:lnTo>
                      <a:pt x="1384" y="1402"/>
                    </a:lnTo>
                    <a:lnTo>
                      <a:pt x="1396" y="1376"/>
                    </a:lnTo>
                    <a:lnTo>
                      <a:pt x="1292" y="1269"/>
                    </a:lnTo>
                    <a:lnTo>
                      <a:pt x="1056" y="1022"/>
                    </a:lnTo>
                    <a:lnTo>
                      <a:pt x="802" y="729"/>
                    </a:lnTo>
                    <a:lnTo>
                      <a:pt x="681" y="520"/>
                    </a:lnTo>
                    <a:lnTo>
                      <a:pt x="582" y="279"/>
                    </a:lnTo>
                    <a:lnTo>
                      <a:pt x="548" y="133"/>
                    </a:lnTo>
                    <a:lnTo>
                      <a:pt x="531" y="0"/>
                    </a:lnTo>
                    <a:lnTo>
                      <a:pt x="5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3" name="Freeform 80"/>
              <p:cNvSpPr>
                <a:spLocks/>
              </p:cNvSpPr>
              <p:nvPr/>
            </p:nvSpPr>
            <p:spPr bwMode="auto">
              <a:xfrm>
                <a:off x="592" y="1354"/>
                <a:ext cx="228" cy="448"/>
              </a:xfrm>
              <a:custGeom>
                <a:avLst/>
                <a:gdLst/>
                <a:ahLst/>
                <a:cxnLst>
                  <a:cxn ang="0">
                    <a:pos x="484" y="1301"/>
                  </a:cxn>
                  <a:cxn ang="0">
                    <a:pos x="398" y="1181"/>
                  </a:cxn>
                  <a:cxn ang="0">
                    <a:pos x="231" y="971"/>
                  </a:cxn>
                  <a:cxn ang="0">
                    <a:pos x="93" y="711"/>
                  </a:cxn>
                  <a:cxn ang="0">
                    <a:pos x="11" y="470"/>
                  </a:cxn>
                  <a:cxn ang="0">
                    <a:pos x="0" y="266"/>
                  </a:cxn>
                  <a:cxn ang="0">
                    <a:pos x="23" y="108"/>
                  </a:cxn>
                  <a:cxn ang="0">
                    <a:pos x="115" y="26"/>
                  </a:cxn>
                  <a:cxn ang="0">
                    <a:pos x="237" y="0"/>
                  </a:cxn>
                  <a:cxn ang="0">
                    <a:pos x="461" y="7"/>
                  </a:cxn>
                  <a:cxn ang="0">
                    <a:pos x="560" y="44"/>
                  </a:cxn>
                  <a:cxn ang="0">
                    <a:pos x="611" y="102"/>
                  </a:cxn>
                  <a:cxn ang="0">
                    <a:pos x="629" y="178"/>
                  </a:cxn>
                  <a:cxn ang="0">
                    <a:pos x="635" y="280"/>
                  </a:cxn>
                  <a:cxn ang="0">
                    <a:pos x="616" y="330"/>
                  </a:cxn>
                  <a:cxn ang="0">
                    <a:pos x="525" y="261"/>
                  </a:cxn>
                  <a:cxn ang="0">
                    <a:pos x="433" y="273"/>
                  </a:cxn>
                  <a:cxn ang="0">
                    <a:pos x="317" y="330"/>
                  </a:cxn>
                  <a:cxn ang="0">
                    <a:pos x="248" y="439"/>
                  </a:cxn>
                  <a:cxn ang="0">
                    <a:pos x="237" y="635"/>
                  </a:cxn>
                  <a:cxn ang="0">
                    <a:pos x="259" y="793"/>
                  </a:cxn>
                  <a:cxn ang="0">
                    <a:pos x="340" y="996"/>
                  </a:cxn>
                  <a:cxn ang="0">
                    <a:pos x="415" y="1142"/>
                  </a:cxn>
                  <a:cxn ang="0">
                    <a:pos x="519" y="1288"/>
                  </a:cxn>
                  <a:cxn ang="0">
                    <a:pos x="502" y="1308"/>
                  </a:cxn>
                  <a:cxn ang="0">
                    <a:pos x="502" y="1308"/>
                  </a:cxn>
                  <a:cxn ang="0">
                    <a:pos x="484" y="1301"/>
                  </a:cxn>
                </a:cxnLst>
                <a:rect l="0" t="0" r="r" b="b"/>
                <a:pathLst>
                  <a:path w="635" h="1308">
                    <a:moveTo>
                      <a:pt x="484" y="1301"/>
                    </a:moveTo>
                    <a:lnTo>
                      <a:pt x="398" y="1181"/>
                    </a:lnTo>
                    <a:lnTo>
                      <a:pt x="231" y="971"/>
                    </a:lnTo>
                    <a:lnTo>
                      <a:pt x="93" y="711"/>
                    </a:lnTo>
                    <a:lnTo>
                      <a:pt x="11" y="470"/>
                    </a:lnTo>
                    <a:lnTo>
                      <a:pt x="0" y="266"/>
                    </a:lnTo>
                    <a:lnTo>
                      <a:pt x="23" y="108"/>
                    </a:lnTo>
                    <a:lnTo>
                      <a:pt x="115" y="26"/>
                    </a:lnTo>
                    <a:lnTo>
                      <a:pt x="237" y="0"/>
                    </a:lnTo>
                    <a:lnTo>
                      <a:pt x="461" y="7"/>
                    </a:lnTo>
                    <a:lnTo>
                      <a:pt x="560" y="44"/>
                    </a:lnTo>
                    <a:lnTo>
                      <a:pt x="611" y="102"/>
                    </a:lnTo>
                    <a:lnTo>
                      <a:pt x="629" y="178"/>
                    </a:lnTo>
                    <a:lnTo>
                      <a:pt x="635" y="280"/>
                    </a:lnTo>
                    <a:lnTo>
                      <a:pt x="616" y="330"/>
                    </a:lnTo>
                    <a:lnTo>
                      <a:pt x="525" y="261"/>
                    </a:lnTo>
                    <a:lnTo>
                      <a:pt x="433" y="273"/>
                    </a:lnTo>
                    <a:lnTo>
                      <a:pt x="317" y="330"/>
                    </a:lnTo>
                    <a:lnTo>
                      <a:pt x="248" y="439"/>
                    </a:lnTo>
                    <a:lnTo>
                      <a:pt x="237" y="635"/>
                    </a:lnTo>
                    <a:lnTo>
                      <a:pt x="259" y="793"/>
                    </a:lnTo>
                    <a:lnTo>
                      <a:pt x="340" y="996"/>
                    </a:lnTo>
                    <a:lnTo>
                      <a:pt x="415" y="1142"/>
                    </a:lnTo>
                    <a:lnTo>
                      <a:pt x="519" y="1288"/>
                    </a:lnTo>
                    <a:lnTo>
                      <a:pt x="502" y="1308"/>
                    </a:lnTo>
                    <a:lnTo>
                      <a:pt x="502" y="1308"/>
                    </a:lnTo>
                    <a:lnTo>
                      <a:pt x="484" y="1301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4" name="Freeform 81"/>
              <p:cNvSpPr>
                <a:spLocks/>
              </p:cNvSpPr>
              <p:nvPr/>
            </p:nvSpPr>
            <p:spPr bwMode="auto">
              <a:xfrm>
                <a:off x="260" y="1735"/>
                <a:ext cx="443" cy="233"/>
              </a:xfrm>
              <a:custGeom>
                <a:avLst/>
                <a:gdLst/>
                <a:ahLst/>
                <a:cxnLst>
                  <a:cxn ang="0">
                    <a:pos x="1240" y="444"/>
                  </a:cxn>
                  <a:cxn ang="0">
                    <a:pos x="1235" y="413"/>
                  </a:cxn>
                  <a:cxn ang="0">
                    <a:pos x="1096" y="317"/>
                  </a:cxn>
                  <a:cxn ang="0">
                    <a:pos x="865" y="190"/>
                  </a:cxn>
                  <a:cxn ang="0">
                    <a:pos x="624" y="64"/>
                  </a:cxn>
                  <a:cxn ang="0">
                    <a:pos x="473" y="19"/>
                  </a:cxn>
                  <a:cxn ang="0">
                    <a:pos x="121" y="0"/>
                  </a:cxn>
                  <a:cxn ang="0">
                    <a:pos x="58" y="64"/>
                  </a:cxn>
                  <a:cxn ang="0">
                    <a:pos x="6" y="197"/>
                  </a:cxn>
                  <a:cxn ang="0">
                    <a:pos x="0" y="419"/>
                  </a:cxn>
                  <a:cxn ang="0">
                    <a:pos x="30" y="527"/>
                  </a:cxn>
                  <a:cxn ang="0">
                    <a:pos x="75" y="629"/>
                  </a:cxn>
                  <a:cxn ang="0">
                    <a:pos x="138" y="680"/>
                  </a:cxn>
                  <a:cxn ang="0">
                    <a:pos x="208" y="673"/>
                  </a:cxn>
                  <a:cxn ang="0">
                    <a:pos x="282" y="635"/>
                  </a:cxn>
                  <a:cxn ang="0">
                    <a:pos x="318" y="610"/>
                  </a:cxn>
                  <a:cxn ang="0">
                    <a:pos x="312" y="566"/>
                  </a:cxn>
                  <a:cxn ang="0">
                    <a:pos x="301" y="546"/>
                  </a:cxn>
                  <a:cxn ang="0">
                    <a:pos x="282" y="375"/>
                  </a:cxn>
                  <a:cxn ang="0">
                    <a:pos x="353" y="248"/>
                  </a:cxn>
                  <a:cxn ang="0">
                    <a:pos x="473" y="204"/>
                  </a:cxn>
                  <a:cxn ang="0">
                    <a:pos x="658" y="210"/>
                  </a:cxn>
                  <a:cxn ang="0">
                    <a:pos x="865" y="273"/>
                  </a:cxn>
                  <a:cxn ang="0">
                    <a:pos x="1004" y="331"/>
                  </a:cxn>
                  <a:cxn ang="0">
                    <a:pos x="1130" y="394"/>
                  </a:cxn>
                  <a:cxn ang="0">
                    <a:pos x="1218" y="464"/>
                  </a:cxn>
                  <a:cxn ang="0">
                    <a:pos x="1223" y="464"/>
                  </a:cxn>
                  <a:cxn ang="0">
                    <a:pos x="1240" y="444"/>
                  </a:cxn>
                </a:cxnLst>
                <a:rect l="0" t="0" r="r" b="b"/>
                <a:pathLst>
                  <a:path w="1240" h="680">
                    <a:moveTo>
                      <a:pt x="1240" y="444"/>
                    </a:moveTo>
                    <a:lnTo>
                      <a:pt x="1235" y="413"/>
                    </a:lnTo>
                    <a:lnTo>
                      <a:pt x="1096" y="317"/>
                    </a:lnTo>
                    <a:lnTo>
                      <a:pt x="865" y="190"/>
                    </a:lnTo>
                    <a:lnTo>
                      <a:pt x="624" y="64"/>
                    </a:lnTo>
                    <a:lnTo>
                      <a:pt x="473" y="19"/>
                    </a:lnTo>
                    <a:lnTo>
                      <a:pt x="121" y="0"/>
                    </a:lnTo>
                    <a:lnTo>
                      <a:pt x="58" y="64"/>
                    </a:lnTo>
                    <a:lnTo>
                      <a:pt x="6" y="197"/>
                    </a:lnTo>
                    <a:lnTo>
                      <a:pt x="0" y="419"/>
                    </a:lnTo>
                    <a:lnTo>
                      <a:pt x="30" y="527"/>
                    </a:lnTo>
                    <a:lnTo>
                      <a:pt x="75" y="629"/>
                    </a:lnTo>
                    <a:lnTo>
                      <a:pt x="138" y="680"/>
                    </a:lnTo>
                    <a:lnTo>
                      <a:pt x="208" y="673"/>
                    </a:lnTo>
                    <a:lnTo>
                      <a:pt x="282" y="635"/>
                    </a:lnTo>
                    <a:lnTo>
                      <a:pt x="318" y="610"/>
                    </a:lnTo>
                    <a:lnTo>
                      <a:pt x="312" y="566"/>
                    </a:lnTo>
                    <a:lnTo>
                      <a:pt x="301" y="546"/>
                    </a:lnTo>
                    <a:lnTo>
                      <a:pt x="282" y="375"/>
                    </a:lnTo>
                    <a:lnTo>
                      <a:pt x="353" y="248"/>
                    </a:lnTo>
                    <a:lnTo>
                      <a:pt x="473" y="204"/>
                    </a:lnTo>
                    <a:lnTo>
                      <a:pt x="658" y="210"/>
                    </a:lnTo>
                    <a:lnTo>
                      <a:pt x="865" y="273"/>
                    </a:lnTo>
                    <a:lnTo>
                      <a:pt x="1004" y="331"/>
                    </a:lnTo>
                    <a:lnTo>
                      <a:pt x="1130" y="394"/>
                    </a:lnTo>
                    <a:lnTo>
                      <a:pt x="1218" y="464"/>
                    </a:lnTo>
                    <a:lnTo>
                      <a:pt x="1223" y="464"/>
                    </a:lnTo>
                    <a:lnTo>
                      <a:pt x="1240" y="444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5" name="Freeform 82"/>
              <p:cNvSpPr>
                <a:spLocks/>
              </p:cNvSpPr>
              <p:nvPr/>
            </p:nvSpPr>
            <p:spPr bwMode="auto">
              <a:xfrm>
                <a:off x="265" y="1925"/>
                <a:ext cx="431" cy="354"/>
              </a:xfrm>
              <a:custGeom>
                <a:avLst/>
                <a:gdLst/>
                <a:ahLst/>
                <a:cxnLst>
                  <a:cxn ang="0">
                    <a:pos x="1205" y="0"/>
                  </a:cxn>
                  <a:cxn ang="0">
                    <a:pos x="893" y="18"/>
                  </a:cxn>
                  <a:cxn ang="0">
                    <a:pos x="598" y="76"/>
                  </a:cxn>
                  <a:cxn ang="0">
                    <a:pos x="305" y="184"/>
                  </a:cxn>
                  <a:cxn ang="0">
                    <a:pos x="138" y="311"/>
                  </a:cxn>
                  <a:cxn ang="0">
                    <a:pos x="34" y="488"/>
                  </a:cxn>
                  <a:cxn ang="0">
                    <a:pos x="0" y="672"/>
                  </a:cxn>
                  <a:cxn ang="0">
                    <a:pos x="39" y="857"/>
                  </a:cxn>
                  <a:cxn ang="0">
                    <a:pos x="114" y="984"/>
                  </a:cxn>
                  <a:cxn ang="0">
                    <a:pos x="218" y="1033"/>
                  </a:cxn>
                  <a:cxn ang="0">
                    <a:pos x="345" y="1033"/>
                  </a:cxn>
                  <a:cxn ang="0">
                    <a:pos x="466" y="984"/>
                  </a:cxn>
                  <a:cxn ang="0">
                    <a:pos x="529" y="920"/>
                  </a:cxn>
                  <a:cxn ang="0">
                    <a:pos x="547" y="882"/>
                  </a:cxn>
                  <a:cxn ang="0">
                    <a:pos x="547" y="831"/>
                  </a:cxn>
                  <a:cxn ang="0">
                    <a:pos x="460" y="825"/>
                  </a:cxn>
                  <a:cxn ang="0">
                    <a:pos x="403" y="742"/>
                  </a:cxn>
                  <a:cxn ang="0">
                    <a:pos x="385" y="564"/>
                  </a:cxn>
                  <a:cxn ang="0">
                    <a:pos x="437" y="367"/>
                  </a:cxn>
                  <a:cxn ang="0">
                    <a:pos x="576" y="215"/>
                  </a:cxn>
                  <a:cxn ang="0">
                    <a:pos x="760" y="127"/>
                  </a:cxn>
                  <a:cxn ang="0">
                    <a:pos x="899" y="76"/>
                  </a:cxn>
                  <a:cxn ang="0">
                    <a:pos x="1031" y="57"/>
                  </a:cxn>
                  <a:cxn ang="0">
                    <a:pos x="1205" y="50"/>
                  </a:cxn>
                  <a:cxn ang="0">
                    <a:pos x="1199" y="32"/>
                  </a:cxn>
                  <a:cxn ang="0">
                    <a:pos x="1205" y="0"/>
                  </a:cxn>
                </a:cxnLst>
                <a:rect l="0" t="0" r="r" b="b"/>
                <a:pathLst>
                  <a:path w="1205" h="1033">
                    <a:moveTo>
                      <a:pt x="1205" y="0"/>
                    </a:moveTo>
                    <a:lnTo>
                      <a:pt x="893" y="18"/>
                    </a:lnTo>
                    <a:lnTo>
                      <a:pt x="598" y="76"/>
                    </a:lnTo>
                    <a:lnTo>
                      <a:pt x="305" y="184"/>
                    </a:lnTo>
                    <a:lnTo>
                      <a:pt x="138" y="311"/>
                    </a:lnTo>
                    <a:lnTo>
                      <a:pt x="34" y="488"/>
                    </a:lnTo>
                    <a:lnTo>
                      <a:pt x="0" y="672"/>
                    </a:lnTo>
                    <a:lnTo>
                      <a:pt x="39" y="857"/>
                    </a:lnTo>
                    <a:lnTo>
                      <a:pt x="114" y="984"/>
                    </a:lnTo>
                    <a:lnTo>
                      <a:pt x="218" y="1033"/>
                    </a:lnTo>
                    <a:lnTo>
                      <a:pt x="345" y="1033"/>
                    </a:lnTo>
                    <a:lnTo>
                      <a:pt x="466" y="984"/>
                    </a:lnTo>
                    <a:lnTo>
                      <a:pt x="529" y="920"/>
                    </a:lnTo>
                    <a:lnTo>
                      <a:pt x="547" y="882"/>
                    </a:lnTo>
                    <a:lnTo>
                      <a:pt x="547" y="831"/>
                    </a:lnTo>
                    <a:lnTo>
                      <a:pt x="460" y="825"/>
                    </a:lnTo>
                    <a:lnTo>
                      <a:pt x="403" y="742"/>
                    </a:lnTo>
                    <a:lnTo>
                      <a:pt x="385" y="564"/>
                    </a:lnTo>
                    <a:lnTo>
                      <a:pt x="437" y="367"/>
                    </a:lnTo>
                    <a:lnTo>
                      <a:pt x="576" y="215"/>
                    </a:lnTo>
                    <a:lnTo>
                      <a:pt x="760" y="127"/>
                    </a:lnTo>
                    <a:lnTo>
                      <a:pt x="899" y="76"/>
                    </a:lnTo>
                    <a:lnTo>
                      <a:pt x="1031" y="57"/>
                    </a:lnTo>
                    <a:lnTo>
                      <a:pt x="1205" y="50"/>
                    </a:lnTo>
                    <a:lnTo>
                      <a:pt x="1199" y="32"/>
                    </a:lnTo>
                    <a:lnTo>
                      <a:pt x="1205" y="0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6" name="Freeform 83"/>
              <p:cNvSpPr>
                <a:spLocks/>
              </p:cNvSpPr>
              <p:nvPr/>
            </p:nvSpPr>
            <p:spPr bwMode="auto">
              <a:xfrm>
                <a:off x="816" y="1344"/>
                <a:ext cx="329" cy="434"/>
              </a:xfrm>
              <a:custGeom>
                <a:avLst/>
                <a:gdLst/>
                <a:ahLst/>
                <a:cxnLst>
                  <a:cxn ang="0">
                    <a:pos x="23" y="1269"/>
                  </a:cxn>
                  <a:cxn ang="0">
                    <a:pos x="0" y="991"/>
                  </a:cxn>
                  <a:cxn ang="0">
                    <a:pos x="12" y="730"/>
                  </a:cxn>
                  <a:cxn ang="0">
                    <a:pos x="81" y="413"/>
                  </a:cxn>
                  <a:cxn ang="0">
                    <a:pos x="174" y="191"/>
                  </a:cxn>
                  <a:cxn ang="0">
                    <a:pos x="277" y="71"/>
                  </a:cxn>
                  <a:cxn ang="0">
                    <a:pos x="393" y="20"/>
                  </a:cxn>
                  <a:cxn ang="0">
                    <a:pos x="497" y="0"/>
                  </a:cxn>
                  <a:cxn ang="0">
                    <a:pos x="751" y="25"/>
                  </a:cxn>
                  <a:cxn ang="0">
                    <a:pos x="848" y="71"/>
                  </a:cxn>
                  <a:cxn ang="0">
                    <a:pos x="889" y="147"/>
                  </a:cxn>
                  <a:cxn ang="0">
                    <a:pos x="923" y="273"/>
                  </a:cxn>
                  <a:cxn ang="0">
                    <a:pos x="918" y="356"/>
                  </a:cxn>
                  <a:cxn ang="0">
                    <a:pos x="848" y="515"/>
                  </a:cxn>
                  <a:cxn ang="0">
                    <a:pos x="826" y="547"/>
                  </a:cxn>
                  <a:cxn ang="0">
                    <a:pos x="791" y="552"/>
                  </a:cxn>
                  <a:cxn ang="0">
                    <a:pos x="757" y="483"/>
                  </a:cxn>
                  <a:cxn ang="0">
                    <a:pos x="716" y="425"/>
                  </a:cxn>
                  <a:cxn ang="0">
                    <a:pos x="623" y="394"/>
                  </a:cxn>
                  <a:cxn ang="0">
                    <a:pos x="427" y="394"/>
                  </a:cxn>
                  <a:cxn ang="0">
                    <a:pos x="340" y="432"/>
                  </a:cxn>
                  <a:cxn ang="0">
                    <a:pos x="168" y="571"/>
                  </a:cxn>
                  <a:cxn ang="0">
                    <a:pos x="116" y="705"/>
                  </a:cxn>
                  <a:cxn ang="0">
                    <a:pos x="75" y="876"/>
                  </a:cxn>
                  <a:cxn ang="0">
                    <a:pos x="52" y="1257"/>
                  </a:cxn>
                  <a:cxn ang="0">
                    <a:pos x="52" y="1257"/>
                  </a:cxn>
                  <a:cxn ang="0">
                    <a:pos x="23" y="1269"/>
                  </a:cxn>
                </a:cxnLst>
                <a:rect l="0" t="0" r="r" b="b"/>
                <a:pathLst>
                  <a:path w="923" h="1269">
                    <a:moveTo>
                      <a:pt x="23" y="1269"/>
                    </a:moveTo>
                    <a:lnTo>
                      <a:pt x="0" y="991"/>
                    </a:lnTo>
                    <a:lnTo>
                      <a:pt x="12" y="730"/>
                    </a:lnTo>
                    <a:lnTo>
                      <a:pt x="81" y="413"/>
                    </a:lnTo>
                    <a:lnTo>
                      <a:pt x="174" y="191"/>
                    </a:lnTo>
                    <a:lnTo>
                      <a:pt x="277" y="71"/>
                    </a:lnTo>
                    <a:lnTo>
                      <a:pt x="393" y="20"/>
                    </a:lnTo>
                    <a:lnTo>
                      <a:pt x="497" y="0"/>
                    </a:lnTo>
                    <a:lnTo>
                      <a:pt x="751" y="25"/>
                    </a:lnTo>
                    <a:lnTo>
                      <a:pt x="848" y="71"/>
                    </a:lnTo>
                    <a:lnTo>
                      <a:pt x="889" y="147"/>
                    </a:lnTo>
                    <a:lnTo>
                      <a:pt x="923" y="273"/>
                    </a:lnTo>
                    <a:lnTo>
                      <a:pt x="918" y="356"/>
                    </a:lnTo>
                    <a:lnTo>
                      <a:pt x="848" y="515"/>
                    </a:lnTo>
                    <a:lnTo>
                      <a:pt x="826" y="547"/>
                    </a:lnTo>
                    <a:lnTo>
                      <a:pt x="791" y="552"/>
                    </a:lnTo>
                    <a:lnTo>
                      <a:pt x="757" y="483"/>
                    </a:lnTo>
                    <a:lnTo>
                      <a:pt x="716" y="425"/>
                    </a:lnTo>
                    <a:lnTo>
                      <a:pt x="623" y="394"/>
                    </a:lnTo>
                    <a:lnTo>
                      <a:pt x="427" y="394"/>
                    </a:lnTo>
                    <a:lnTo>
                      <a:pt x="340" y="432"/>
                    </a:lnTo>
                    <a:lnTo>
                      <a:pt x="168" y="571"/>
                    </a:lnTo>
                    <a:lnTo>
                      <a:pt x="116" y="705"/>
                    </a:lnTo>
                    <a:lnTo>
                      <a:pt x="75" y="876"/>
                    </a:lnTo>
                    <a:lnTo>
                      <a:pt x="52" y="1257"/>
                    </a:lnTo>
                    <a:lnTo>
                      <a:pt x="52" y="1257"/>
                    </a:lnTo>
                    <a:lnTo>
                      <a:pt x="23" y="1269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7" name="Freeform 84"/>
              <p:cNvSpPr>
                <a:spLocks/>
              </p:cNvSpPr>
              <p:nvPr/>
            </p:nvSpPr>
            <p:spPr bwMode="auto">
              <a:xfrm>
                <a:off x="694" y="1776"/>
                <a:ext cx="351" cy="344"/>
              </a:xfrm>
              <a:custGeom>
                <a:avLst/>
                <a:gdLst/>
                <a:ahLst/>
                <a:cxnLst>
                  <a:cxn ang="0">
                    <a:pos x="385" y="0"/>
                  </a:cxn>
                  <a:cxn ang="0">
                    <a:pos x="253" y="63"/>
                  </a:cxn>
                  <a:cxn ang="0">
                    <a:pos x="155" y="171"/>
                  </a:cxn>
                  <a:cxn ang="0">
                    <a:pos x="69" y="291"/>
                  </a:cxn>
                  <a:cxn ang="0">
                    <a:pos x="17" y="400"/>
                  </a:cxn>
                  <a:cxn ang="0">
                    <a:pos x="0" y="520"/>
                  </a:cxn>
                  <a:cxn ang="0">
                    <a:pos x="172" y="558"/>
                  </a:cxn>
                  <a:cxn ang="0">
                    <a:pos x="415" y="622"/>
                  </a:cxn>
                  <a:cxn ang="0">
                    <a:pos x="611" y="703"/>
                  </a:cxn>
                  <a:cxn ang="0">
                    <a:pos x="761" y="825"/>
                  </a:cxn>
                  <a:cxn ang="0">
                    <a:pos x="946" y="1008"/>
                  </a:cxn>
                  <a:cxn ang="0">
                    <a:pos x="981" y="1008"/>
                  </a:cxn>
                  <a:cxn ang="0">
                    <a:pos x="981" y="983"/>
                  </a:cxn>
                  <a:cxn ang="0">
                    <a:pos x="899" y="913"/>
                  </a:cxn>
                  <a:cxn ang="0">
                    <a:pos x="749" y="754"/>
                  </a:cxn>
                  <a:cxn ang="0">
                    <a:pos x="622" y="564"/>
                  </a:cxn>
                  <a:cxn ang="0">
                    <a:pos x="548" y="437"/>
                  </a:cxn>
                  <a:cxn ang="0">
                    <a:pos x="478" y="247"/>
                  </a:cxn>
                  <a:cxn ang="0">
                    <a:pos x="438" y="63"/>
                  </a:cxn>
                  <a:cxn ang="0">
                    <a:pos x="438" y="19"/>
                  </a:cxn>
                  <a:cxn ang="0">
                    <a:pos x="438" y="19"/>
                  </a:cxn>
                  <a:cxn ang="0">
                    <a:pos x="385" y="0"/>
                  </a:cxn>
                </a:cxnLst>
                <a:rect l="0" t="0" r="r" b="b"/>
                <a:pathLst>
                  <a:path w="981" h="1008">
                    <a:moveTo>
                      <a:pt x="385" y="0"/>
                    </a:moveTo>
                    <a:lnTo>
                      <a:pt x="253" y="63"/>
                    </a:lnTo>
                    <a:lnTo>
                      <a:pt x="155" y="171"/>
                    </a:lnTo>
                    <a:lnTo>
                      <a:pt x="69" y="291"/>
                    </a:lnTo>
                    <a:lnTo>
                      <a:pt x="17" y="400"/>
                    </a:lnTo>
                    <a:lnTo>
                      <a:pt x="0" y="520"/>
                    </a:lnTo>
                    <a:lnTo>
                      <a:pt x="172" y="558"/>
                    </a:lnTo>
                    <a:lnTo>
                      <a:pt x="415" y="622"/>
                    </a:lnTo>
                    <a:lnTo>
                      <a:pt x="611" y="703"/>
                    </a:lnTo>
                    <a:lnTo>
                      <a:pt x="761" y="825"/>
                    </a:lnTo>
                    <a:lnTo>
                      <a:pt x="946" y="1008"/>
                    </a:lnTo>
                    <a:lnTo>
                      <a:pt x="981" y="1008"/>
                    </a:lnTo>
                    <a:lnTo>
                      <a:pt x="981" y="983"/>
                    </a:lnTo>
                    <a:lnTo>
                      <a:pt x="899" y="913"/>
                    </a:lnTo>
                    <a:lnTo>
                      <a:pt x="749" y="754"/>
                    </a:lnTo>
                    <a:lnTo>
                      <a:pt x="622" y="564"/>
                    </a:lnTo>
                    <a:lnTo>
                      <a:pt x="548" y="437"/>
                    </a:lnTo>
                    <a:lnTo>
                      <a:pt x="478" y="247"/>
                    </a:lnTo>
                    <a:lnTo>
                      <a:pt x="438" y="63"/>
                    </a:lnTo>
                    <a:lnTo>
                      <a:pt x="438" y="19"/>
                    </a:lnTo>
                    <a:lnTo>
                      <a:pt x="438" y="19"/>
                    </a:lnTo>
                    <a:lnTo>
                      <a:pt x="385" y="0"/>
                    </a:lnTo>
                    <a:close/>
                  </a:path>
                </a:pathLst>
              </a:custGeom>
              <a:solidFill>
                <a:srgbClr val="808000"/>
              </a:solidFill>
              <a:ln w="0">
                <a:solidFill>
                  <a:srgbClr val="8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8" name="Line 98"/>
              <p:cNvSpPr>
                <a:spLocks noChangeShapeType="1"/>
              </p:cNvSpPr>
              <p:nvPr/>
            </p:nvSpPr>
            <p:spPr bwMode="auto">
              <a:xfrm flipV="1">
                <a:off x="432" y="1536"/>
                <a:ext cx="864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69" name="Line 99"/>
              <p:cNvSpPr>
                <a:spLocks noChangeShapeType="1"/>
              </p:cNvSpPr>
              <p:nvPr/>
            </p:nvSpPr>
            <p:spPr bwMode="auto">
              <a:xfrm>
                <a:off x="240" y="220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70" name="Line 100"/>
              <p:cNvSpPr>
                <a:spLocks noChangeShapeType="1"/>
              </p:cNvSpPr>
              <p:nvPr/>
            </p:nvSpPr>
            <p:spPr bwMode="auto">
              <a:xfrm>
                <a:off x="1056" y="1296"/>
                <a:ext cx="28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 dirty="0"/>
              </a:p>
            </p:txBody>
          </p:sp>
          <p:sp>
            <p:nvSpPr>
              <p:cNvPr id="71" name="Text Box 101"/>
              <p:cNvSpPr txBox="1">
                <a:spLocks noChangeArrowheads="1"/>
              </p:cNvSpPr>
              <p:nvPr/>
            </p:nvSpPr>
            <p:spPr bwMode="auto">
              <a:xfrm rot="-2643836">
                <a:off x="836" y="1619"/>
                <a:ext cx="45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a-DK" sz="1200" b="1">
                    <a:latin typeface="Trebuchet MS" pitchFamily="34" charset="0"/>
                  </a:rPr>
                  <a:t>2,8 mm</a:t>
                </a:r>
              </a:p>
            </p:txBody>
          </p:sp>
        </p:grpSp>
        <p:grpSp>
          <p:nvGrpSpPr>
            <p:cNvPr id="36" name="Group 110"/>
            <p:cNvGrpSpPr>
              <a:grpSpLocks/>
            </p:cNvGrpSpPr>
            <p:nvPr/>
          </p:nvGrpSpPr>
          <p:grpSpPr bwMode="auto">
            <a:xfrm>
              <a:off x="1981200" y="2133600"/>
              <a:ext cx="1862138" cy="4132264"/>
              <a:chOff x="1248" y="1344"/>
              <a:chExt cx="1173" cy="2603"/>
            </a:xfrm>
          </p:grpSpPr>
          <p:sp>
            <p:nvSpPr>
              <p:cNvPr id="37" name="Rectangle 40"/>
              <p:cNvSpPr>
                <a:spLocks noChangeArrowheads="1"/>
              </p:cNvSpPr>
              <p:nvPr/>
            </p:nvSpPr>
            <p:spPr bwMode="auto">
              <a:xfrm>
                <a:off x="1248" y="3505"/>
                <a:ext cx="1106" cy="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a-DK" sz="2000" b="1">
                    <a:latin typeface="Trebuchet MS" pitchFamily="34" charset="0"/>
                  </a:rPr>
                  <a:t>Hovedgruppe</a:t>
                </a:r>
              </a:p>
              <a:p>
                <a:pPr algn="ctr"/>
                <a:r>
                  <a:rPr lang="da-DK" sz="2000" b="1">
                    <a:latin typeface="Trebuchet MS" pitchFamily="34" charset="0"/>
                  </a:rPr>
                  <a:t>2</a:t>
                </a:r>
              </a:p>
            </p:txBody>
          </p:sp>
          <p:sp>
            <p:nvSpPr>
              <p:cNvPr id="38" name="Freeform 12"/>
              <p:cNvSpPr>
                <a:spLocks/>
              </p:cNvSpPr>
              <p:nvPr/>
            </p:nvSpPr>
            <p:spPr bwMode="auto">
              <a:xfrm>
                <a:off x="1840" y="2620"/>
                <a:ext cx="409" cy="379"/>
              </a:xfrm>
              <a:custGeom>
                <a:avLst/>
                <a:gdLst/>
                <a:ahLst/>
                <a:cxnLst>
                  <a:cxn ang="0">
                    <a:pos x="1100" y="0"/>
                  </a:cxn>
                  <a:cxn ang="0">
                    <a:pos x="862" y="220"/>
                  </a:cxn>
                  <a:cxn ang="0">
                    <a:pos x="660" y="366"/>
                  </a:cxn>
                  <a:cxn ang="0">
                    <a:pos x="422" y="513"/>
                  </a:cxn>
                  <a:cxn ang="0">
                    <a:pos x="257" y="568"/>
                  </a:cxn>
                  <a:cxn ang="0">
                    <a:pos x="129" y="568"/>
                  </a:cxn>
                  <a:cxn ang="0">
                    <a:pos x="37" y="568"/>
                  </a:cxn>
                  <a:cxn ang="0">
                    <a:pos x="0" y="641"/>
                  </a:cxn>
                  <a:cxn ang="0">
                    <a:pos x="0" y="787"/>
                  </a:cxn>
                  <a:cxn ang="0">
                    <a:pos x="92" y="915"/>
                  </a:cxn>
                  <a:cxn ang="0">
                    <a:pos x="202" y="1007"/>
                  </a:cxn>
                  <a:cxn ang="0">
                    <a:pos x="275" y="1043"/>
                  </a:cxn>
                  <a:cxn ang="0">
                    <a:pos x="404" y="1098"/>
                  </a:cxn>
                  <a:cxn ang="0">
                    <a:pos x="587" y="1080"/>
                  </a:cxn>
                  <a:cxn ang="0">
                    <a:pos x="587" y="879"/>
                  </a:cxn>
                  <a:cxn ang="0">
                    <a:pos x="642" y="696"/>
                  </a:cxn>
                  <a:cxn ang="0">
                    <a:pos x="716" y="531"/>
                  </a:cxn>
                  <a:cxn ang="0">
                    <a:pos x="844" y="348"/>
                  </a:cxn>
                  <a:cxn ang="0">
                    <a:pos x="954" y="202"/>
                  </a:cxn>
                  <a:cxn ang="0">
                    <a:pos x="1082" y="92"/>
                  </a:cxn>
                  <a:cxn ang="0">
                    <a:pos x="1082" y="92"/>
                  </a:cxn>
                  <a:cxn ang="0">
                    <a:pos x="1100" y="0"/>
                  </a:cxn>
                </a:cxnLst>
                <a:rect l="0" t="0" r="r" b="b"/>
                <a:pathLst>
                  <a:path w="1100" h="1098">
                    <a:moveTo>
                      <a:pt x="1100" y="0"/>
                    </a:moveTo>
                    <a:lnTo>
                      <a:pt x="862" y="220"/>
                    </a:lnTo>
                    <a:lnTo>
                      <a:pt x="660" y="366"/>
                    </a:lnTo>
                    <a:lnTo>
                      <a:pt x="422" y="513"/>
                    </a:lnTo>
                    <a:lnTo>
                      <a:pt x="257" y="568"/>
                    </a:lnTo>
                    <a:lnTo>
                      <a:pt x="129" y="568"/>
                    </a:lnTo>
                    <a:lnTo>
                      <a:pt x="37" y="568"/>
                    </a:lnTo>
                    <a:lnTo>
                      <a:pt x="0" y="641"/>
                    </a:lnTo>
                    <a:lnTo>
                      <a:pt x="0" y="787"/>
                    </a:lnTo>
                    <a:lnTo>
                      <a:pt x="92" y="915"/>
                    </a:lnTo>
                    <a:lnTo>
                      <a:pt x="202" y="1007"/>
                    </a:lnTo>
                    <a:lnTo>
                      <a:pt x="275" y="1043"/>
                    </a:lnTo>
                    <a:lnTo>
                      <a:pt x="404" y="1098"/>
                    </a:lnTo>
                    <a:lnTo>
                      <a:pt x="587" y="1080"/>
                    </a:lnTo>
                    <a:lnTo>
                      <a:pt x="587" y="879"/>
                    </a:lnTo>
                    <a:lnTo>
                      <a:pt x="642" y="696"/>
                    </a:lnTo>
                    <a:lnTo>
                      <a:pt x="716" y="531"/>
                    </a:lnTo>
                    <a:lnTo>
                      <a:pt x="844" y="348"/>
                    </a:lnTo>
                    <a:lnTo>
                      <a:pt x="954" y="202"/>
                    </a:lnTo>
                    <a:lnTo>
                      <a:pt x="1082" y="92"/>
                    </a:lnTo>
                    <a:lnTo>
                      <a:pt x="1082" y="92"/>
                    </a:lnTo>
                    <a:lnTo>
                      <a:pt x="1100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39" name="Freeform 13"/>
              <p:cNvSpPr>
                <a:spLocks/>
              </p:cNvSpPr>
              <p:nvPr/>
            </p:nvSpPr>
            <p:spPr bwMode="auto">
              <a:xfrm>
                <a:off x="1396" y="2620"/>
                <a:ext cx="437" cy="246"/>
              </a:xfrm>
              <a:custGeom>
                <a:avLst/>
                <a:gdLst/>
                <a:ahLst/>
                <a:cxnLst>
                  <a:cxn ang="0">
                    <a:pos x="1174" y="640"/>
                  </a:cxn>
                  <a:cxn ang="0">
                    <a:pos x="935" y="640"/>
                  </a:cxn>
                  <a:cxn ang="0">
                    <a:pos x="661" y="585"/>
                  </a:cxn>
                  <a:cxn ang="0">
                    <a:pos x="459" y="531"/>
                  </a:cxn>
                  <a:cxn ang="0">
                    <a:pos x="367" y="421"/>
                  </a:cxn>
                  <a:cxn ang="0">
                    <a:pos x="312" y="293"/>
                  </a:cxn>
                  <a:cxn ang="0">
                    <a:pos x="312" y="201"/>
                  </a:cxn>
                  <a:cxn ang="0">
                    <a:pos x="312" y="55"/>
                  </a:cxn>
                  <a:cxn ang="0">
                    <a:pos x="183" y="0"/>
                  </a:cxn>
                  <a:cxn ang="0">
                    <a:pos x="92" y="73"/>
                  </a:cxn>
                  <a:cxn ang="0">
                    <a:pos x="0" y="201"/>
                  </a:cxn>
                  <a:cxn ang="0">
                    <a:pos x="37" y="457"/>
                  </a:cxn>
                  <a:cxn ang="0">
                    <a:pos x="165" y="585"/>
                  </a:cxn>
                  <a:cxn ang="0">
                    <a:pos x="403" y="659"/>
                  </a:cxn>
                  <a:cxn ang="0">
                    <a:pos x="623" y="695"/>
                  </a:cxn>
                  <a:cxn ang="0">
                    <a:pos x="899" y="713"/>
                  </a:cxn>
                  <a:cxn ang="0">
                    <a:pos x="1156" y="677"/>
                  </a:cxn>
                  <a:cxn ang="0">
                    <a:pos x="1156" y="677"/>
                  </a:cxn>
                  <a:cxn ang="0">
                    <a:pos x="1174" y="640"/>
                  </a:cxn>
                </a:cxnLst>
                <a:rect l="0" t="0" r="r" b="b"/>
                <a:pathLst>
                  <a:path w="1174" h="713">
                    <a:moveTo>
                      <a:pt x="1174" y="640"/>
                    </a:moveTo>
                    <a:lnTo>
                      <a:pt x="935" y="640"/>
                    </a:lnTo>
                    <a:lnTo>
                      <a:pt x="661" y="585"/>
                    </a:lnTo>
                    <a:lnTo>
                      <a:pt x="459" y="531"/>
                    </a:lnTo>
                    <a:lnTo>
                      <a:pt x="367" y="421"/>
                    </a:lnTo>
                    <a:lnTo>
                      <a:pt x="312" y="293"/>
                    </a:lnTo>
                    <a:lnTo>
                      <a:pt x="312" y="201"/>
                    </a:lnTo>
                    <a:lnTo>
                      <a:pt x="312" y="55"/>
                    </a:lnTo>
                    <a:lnTo>
                      <a:pt x="183" y="0"/>
                    </a:lnTo>
                    <a:lnTo>
                      <a:pt x="92" y="73"/>
                    </a:lnTo>
                    <a:lnTo>
                      <a:pt x="0" y="201"/>
                    </a:lnTo>
                    <a:lnTo>
                      <a:pt x="37" y="457"/>
                    </a:lnTo>
                    <a:lnTo>
                      <a:pt x="165" y="585"/>
                    </a:lnTo>
                    <a:lnTo>
                      <a:pt x="403" y="659"/>
                    </a:lnTo>
                    <a:lnTo>
                      <a:pt x="623" y="695"/>
                    </a:lnTo>
                    <a:lnTo>
                      <a:pt x="899" y="713"/>
                    </a:lnTo>
                    <a:lnTo>
                      <a:pt x="1156" y="677"/>
                    </a:lnTo>
                    <a:lnTo>
                      <a:pt x="1156" y="677"/>
                    </a:lnTo>
                    <a:lnTo>
                      <a:pt x="1174" y="64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0" name="Freeform 14"/>
              <p:cNvSpPr>
                <a:spLocks/>
              </p:cNvSpPr>
              <p:nvPr/>
            </p:nvSpPr>
            <p:spPr bwMode="auto">
              <a:xfrm>
                <a:off x="1424" y="2885"/>
                <a:ext cx="450" cy="190"/>
              </a:xfrm>
              <a:custGeom>
                <a:avLst/>
                <a:gdLst/>
                <a:ahLst/>
                <a:cxnLst>
                  <a:cxn ang="0">
                    <a:pos x="1138" y="92"/>
                  </a:cxn>
                  <a:cxn ang="0">
                    <a:pos x="863" y="256"/>
                  </a:cxn>
                  <a:cxn ang="0">
                    <a:pos x="698" y="329"/>
                  </a:cxn>
                  <a:cxn ang="0">
                    <a:pos x="532" y="348"/>
                  </a:cxn>
                  <a:cxn ang="0">
                    <a:pos x="386" y="348"/>
                  </a:cxn>
                  <a:cxn ang="0">
                    <a:pos x="258" y="310"/>
                  </a:cxn>
                  <a:cxn ang="0">
                    <a:pos x="202" y="238"/>
                  </a:cxn>
                  <a:cxn ang="0">
                    <a:pos x="202" y="146"/>
                  </a:cxn>
                  <a:cxn ang="0">
                    <a:pos x="258" y="110"/>
                  </a:cxn>
                  <a:cxn ang="0">
                    <a:pos x="258" y="54"/>
                  </a:cxn>
                  <a:cxn ang="0">
                    <a:pos x="220" y="18"/>
                  </a:cxn>
                  <a:cxn ang="0">
                    <a:pos x="184" y="0"/>
                  </a:cxn>
                  <a:cxn ang="0">
                    <a:pos x="74" y="92"/>
                  </a:cxn>
                  <a:cxn ang="0">
                    <a:pos x="0" y="220"/>
                  </a:cxn>
                  <a:cxn ang="0">
                    <a:pos x="0" y="384"/>
                  </a:cxn>
                  <a:cxn ang="0">
                    <a:pos x="92" y="494"/>
                  </a:cxn>
                  <a:cxn ang="0">
                    <a:pos x="258" y="549"/>
                  </a:cxn>
                  <a:cxn ang="0">
                    <a:pos x="460" y="512"/>
                  </a:cxn>
                  <a:cxn ang="0">
                    <a:pos x="624" y="475"/>
                  </a:cxn>
                  <a:cxn ang="0">
                    <a:pos x="716" y="420"/>
                  </a:cxn>
                  <a:cxn ang="0">
                    <a:pos x="899" y="329"/>
                  </a:cxn>
                  <a:cxn ang="0">
                    <a:pos x="1211" y="92"/>
                  </a:cxn>
                  <a:cxn ang="0">
                    <a:pos x="1211" y="92"/>
                  </a:cxn>
                  <a:cxn ang="0">
                    <a:pos x="1138" y="92"/>
                  </a:cxn>
                </a:cxnLst>
                <a:rect l="0" t="0" r="r" b="b"/>
                <a:pathLst>
                  <a:path w="1211" h="549">
                    <a:moveTo>
                      <a:pt x="1138" y="92"/>
                    </a:moveTo>
                    <a:lnTo>
                      <a:pt x="863" y="256"/>
                    </a:lnTo>
                    <a:lnTo>
                      <a:pt x="698" y="329"/>
                    </a:lnTo>
                    <a:lnTo>
                      <a:pt x="532" y="348"/>
                    </a:lnTo>
                    <a:lnTo>
                      <a:pt x="386" y="348"/>
                    </a:lnTo>
                    <a:lnTo>
                      <a:pt x="258" y="310"/>
                    </a:lnTo>
                    <a:lnTo>
                      <a:pt x="202" y="238"/>
                    </a:lnTo>
                    <a:lnTo>
                      <a:pt x="202" y="146"/>
                    </a:lnTo>
                    <a:lnTo>
                      <a:pt x="258" y="110"/>
                    </a:lnTo>
                    <a:lnTo>
                      <a:pt x="258" y="54"/>
                    </a:lnTo>
                    <a:lnTo>
                      <a:pt x="220" y="18"/>
                    </a:lnTo>
                    <a:lnTo>
                      <a:pt x="184" y="0"/>
                    </a:lnTo>
                    <a:lnTo>
                      <a:pt x="74" y="92"/>
                    </a:lnTo>
                    <a:lnTo>
                      <a:pt x="0" y="220"/>
                    </a:lnTo>
                    <a:lnTo>
                      <a:pt x="0" y="384"/>
                    </a:lnTo>
                    <a:lnTo>
                      <a:pt x="92" y="494"/>
                    </a:lnTo>
                    <a:lnTo>
                      <a:pt x="258" y="549"/>
                    </a:lnTo>
                    <a:lnTo>
                      <a:pt x="460" y="512"/>
                    </a:lnTo>
                    <a:lnTo>
                      <a:pt x="624" y="475"/>
                    </a:lnTo>
                    <a:lnTo>
                      <a:pt x="716" y="420"/>
                    </a:lnTo>
                    <a:lnTo>
                      <a:pt x="899" y="329"/>
                    </a:lnTo>
                    <a:lnTo>
                      <a:pt x="1211" y="92"/>
                    </a:lnTo>
                    <a:lnTo>
                      <a:pt x="1211" y="92"/>
                    </a:lnTo>
                    <a:lnTo>
                      <a:pt x="1138" y="92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1" name="Freeform 15"/>
              <p:cNvSpPr>
                <a:spLocks/>
              </p:cNvSpPr>
              <p:nvPr/>
            </p:nvSpPr>
            <p:spPr bwMode="auto">
              <a:xfrm>
                <a:off x="1403" y="2948"/>
                <a:ext cx="512" cy="462"/>
              </a:xfrm>
              <a:custGeom>
                <a:avLst/>
                <a:gdLst/>
                <a:ahLst/>
                <a:cxnLst>
                  <a:cxn ang="0">
                    <a:pos x="1321" y="0"/>
                  </a:cxn>
                  <a:cxn ang="0">
                    <a:pos x="1027" y="293"/>
                  </a:cxn>
                  <a:cxn ang="0">
                    <a:pos x="844" y="458"/>
                  </a:cxn>
                  <a:cxn ang="0">
                    <a:pos x="623" y="605"/>
                  </a:cxn>
                  <a:cxn ang="0">
                    <a:pos x="385" y="751"/>
                  </a:cxn>
                  <a:cxn ang="0">
                    <a:pos x="202" y="843"/>
                  </a:cxn>
                  <a:cxn ang="0">
                    <a:pos x="92" y="843"/>
                  </a:cxn>
                  <a:cxn ang="0">
                    <a:pos x="0" y="1336"/>
                  </a:cxn>
                  <a:cxn ang="0">
                    <a:pos x="551" y="1263"/>
                  </a:cxn>
                  <a:cxn ang="0">
                    <a:pos x="551" y="1153"/>
                  </a:cxn>
                  <a:cxn ang="0">
                    <a:pos x="605" y="1007"/>
                  </a:cxn>
                  <a:cxn ang="0">
                    <a:pos x="733" y="787"/>
                  </a:cxn>
                  <a:cxn ang="0">
                    <a:pos x="899" y="568"/>
                  </a:cxn>
                  <a:cxn ang="0">
                    <a:pos x="1064" y="348"/>
                  </a:cxn>
                  <a:cxn ang="0">
                    <a:pos x="1376" y="20"/>
                  </a:cxn>
                  <a:cxn ang="0">
                    <a:pos x="1376" y="20"/>
                  </a:cxn>
                  <a:cxn ang="0">
                    <a:pos x="1321" y="0"/>
                  </a:cxn>
                </a:cxnLst>
                <a:rect l="0" t="0" r="r" b="b"/>
                <a:pathLst>
                  <a:path w="1376" h="1336">
                    <a:moveTo>
                      <a:pt x="1321" y="0"/>
                    </a:moveTo>
                    <a:lnTo>
                      <a:pt x="1027" y="293"/>
                    </a:lnTo>
                    <a:lnTo>
                      <a:pt x="844" y="458"/>
                    </a:lnTo>
                    <a:lnTo>
                      <a:pt x="623" y="605"/>
                    </a:lnTo>
                    <a:lnTo>
                      <a:pt x="385" y="751"/>
                    </a:lnTo>
                    <a:lnTo>
                      <a:pt x="202" y="843"/>
                    </a:lnTo>
                    <a:lnTo>
                      <a:pt x="92" y="843"/>
                    </a:lnTo>
                    <a:lnTo>
                      <a:pt x="0" y="1336"/>
                    </a:lnTo>
                    <a:lnTo>
                      <a:pt x="551" y="1263"/>
                    </a:lnTo>
                    <a:lnTo>
                      <a:pt x="551" y="1153"/>
                    </a:lnTo>
                    <a:lnTo>
                      <a:pt x="605" y="1007"/>
                    </a:lnTo>
                    <a:lnTo>
                      <a:pt x="733" y="787"/>
                    </a:lnTo>
                    <a:lnTo>
                      <a:pt x="899" y="568"/>
                    </a:lnTo>
                    <a:lnTo>
                      <a:pt x="1064" y="348"/>
                    </a:lnTo>
                    <a:lnTo>
                      <a:pt x="1376" y="20"/>
                    </a:lnTo>
                    <a:lnTo>
                      <a:pt x="1376" y="20"/>
                    </a:ln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2" name="Freeform 16"/>
              <p:cNvSpPr>
                <a:spLocks/>
              </p:cNvSpPr>
              <p:nvPr/>
            </p:nvSpPr>
            <p:spPr bwMode="auto">
              <a:xfrm>
                <a:off x="1779" y="2992"/>
                <a:ext cx="210" cy="399"/>
              </a:xfrm>
              <a:custGeom>
                <a:avLst/>
                <a:gdLst/>
                <a:ahLst/>
                <a:cxnLst>
                  <a:cxn ang="0">
                    <a:pos x="441" y="0"/>
                  </a:cxn>
                  <a:cxn ang="0">
                    <a:pos x="312" y="129"/>
                  </a:cxn>
                  <a:cxn ang="0">
                    <a:pos x="92" y="440"/>
                  </a:cxn>
                  <a:cxn ang="0">
                    <a:pos x="18" y="623"/>
                  </a:cxn>
                  <a:cxn ang="0">
                    <a:pos x="0" y="897"/>
                  </a:cxn>
                  <a:cxn ang="0">
                    <a:pos x="55" y="1044"/>
                  </a:cxn>
                  <a:cxn ang="0">
                    <a:pos x="110" y="1116"/>
                  </a:cxn>
                  <a:cxn ang="0">
                    <a:pos x="275" y="1152"/>
                  </a:cxn>
                  <a:cxn ang="0">
                    <a:pos x="459" y="1134"/>
                  </a:cxn>
                  <a:cxn ang="0">
                    <a:pos x="532" y="1044"/>
                  </a:cxn>
                  <a:cxn ang="0">
                    <a:pos x="569" y="897"/>
                  </a:cxn>
                  <a:cxn ang="0">
                    <a:pos x="532" y="879"/>
                  </a:cxn>
                  <a:cxn ang="0">
                    <a:pos x="441" y="934"/>
                  </a:cxn>
                  <a:cxn ang="0">
                    <a:pos x="275" y="952"/>
                  </a:cxn>
                  <a:cxn ang="0">
                    <a:pos x="165" y="860"/>
                  </a:cxn>
                  <a:cxn ang="0">
                    <a:pos x="165" y="677"/>
                  </a:cxn>
                  <a:cxn ang="0">
                    <a:pos x="165" y="513"/>
                  </a:cxn>
                  <a:cxn ang="0">
                    <a:pos x="239" y="347"/>
                  </a:cxn>
                  <a:cxn ang="0">
                    <a:pos x="367" y="165"/>
                  </a:cxn>
                  <a:cxn ang="0">
                    <a:pos x="459" y="19"/>
                  </a:cxn>
                  <a:cxn ang="0">
                    <a:pos x="459" y="19"/>
                  </a:cxn>
                  <a:cxn ang="0">
                    <a:pos x="441" y="0"/>
                  </a:cxn>
                </a:cxnLst>
                <a:rect l="0" t="0" r="r" b="b"/>
                <a:pathLst>
                  <a:path w="569" h="1152">
                    <a:moveTo>
                      <a:pt x="441" y="0"/>
                    </a:moveTo>
                    <a:lnTo>
                      <a:pt x="312" y="129"/>
                    </a:lnTo>
                    <a:lnTo>
                      <a:pt x="92" y="440"/>
                    </a:lnTo>
                    <a:lnTo>
                      <a:pt x="18" y="623"/>
                    </a:lnTo>
                    <a:lnTo>
                      <a:pt x="0" y="897"/>
                    </a:lnTo>
                    <a:lnTo>
                      <a:pt x="55" y="1044"/>
                    </a:lnTo>
                    <a:lnTo>
                      <a:pt x="110" y="1116"/>
                    </a:lnTo>
                    <a:lnTo>
                      <a:pt x="275" y="1152"/>
                    </a:lnTo>
                    <a:lnTo>
                      <a:pt x="459" y="1134"/>
                    </a:lnTo>
                    <a:lnTo>
                      <a:pt x="532" y="1044"/>
                    </a:lnTo>
                    <a:lnTo>
                      <a:pt x="569" y="897"/>
                    </a:lnTo>
                    <a:lnTo>
                      <a:pt x="532" y="879"/>
                    </a:lnTo>
                    <a:lnTo>
                      <a:pt x="441" y="934"/>
                    </a:lnTo>
                    <a:lnTo>
                      <a:pt x="275" y="952"/>
                    </a:lnTo>
                    <a:lnTo>
                      <a:pt x="165" y="860"/>
                    </a:lnTo>
                    <a:lnTo>
                      <a:pt x="165" y="677"/>
                    </a:lnTo>
                    <a:lnTo>
                      <a:pt x="165" y="513"/>
                    </a:lnTo>
                    <a:lnTo>
                      <a:pt x="239" y="347"/>
                    </a:lnTo>
                    <a:lnTo>
                      <a:pt x="367" y="165"/>
                    </a:lnTo>
                    <a:lnTo>
                      <a:pt x="459" y="19"/>
                    </a:lnTo>
                    <a:lnTo>
                      <a:pt x="459" y="19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3" name="Freeform 17"/>
              <p:cNvSpPr>
                <a:spLocks/>
              </p:cNvSpPr>
              <p:nvPr/>
            </p:nvSpPr>
            <p:spPr bwMode="auto">
              <a:xfrm>
                <a:off x="1983" y="2992"/>
                <a:ext cx="294" cy="406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18" y="219"/>
                  </a:cxn>
                  <a:cxn ang="0">
                    <a:pos x="0" y="459"/>
                  </a:cxn>
                  <a:cxn ang="0">
                    <a:pos x="18" y="696"/>
                  </a:cxn>
                  <a:cxn ang="0">
                    <a:pos x="92" y="897"/>
                  </a:cxn>
                  <a:cxn ang="0">
                    <a:pos x="257" y="1080"/>
                  </a:cxn>
                  <a:cxn ang="0">
                    <a:pos x="403" y="1172"/>
                  </a:cxn>
                  <a:cxn ang="0">
                    <a:pos x="569" y="1152"/>
                  </a:cxn>
                  <a:cxn ang="0">
                    <a:pos x="715" y="1098"/>
                  </a:cxn>
                  <a:cxn ang="0">
                    <a:pos x="789" y="988"/>
                  </a:cxn>
                  <a:cxn ang="0">
                    <a:pos x="789" y="842"/>
                  </a:cxn>
                  <a:cxn ang="0">
                    <a:pos x="789" y="769"/>
                  </a:cxn>
                  <a:cxn ang="0">
                    <a:pos x="697" y="842"/>
                  </a:cxn>
                  <a:cxn ang="0">
                    <a:pos x="569" y="897"/>
                  </a:cxn>
                  <a:cxn ang="0">
                    <a:pos x="403" y="897"/>
                  </a:cxn>
                  <a:cxn ang="0">
                    <a:pos x="238" y="824"/>
                  </a:cxn>
                  <a:cxn ang="0">
                    <a:pos x="128" y="677"/>
                  </a:cxn>
                  <a:cxn ang="0">
                    <a:pos x="92" y="477"/>
                  </a:cxn>
                  <a:cxn ang="0">
                    <a:pos x="92" y="311"/>
                  </a:cxn>
                  <a:cxn ang="0">
                    <a:pos x="92" y="165"/>
                  </a:cxn>
                  <a:cxn ang="0">
                    <a:pos x="110" y="92"/>
                  </a:cxn>
                  <a:cxn ang="0">
                    <a:pos x="147" y="0"/>
                  </a:cxn>
                  <a:cxn ang="0">
                    <a:pos x="165" y="0"/>
                  </a:cxn>
                  <a:cxn ang="0">
                    <a:pos x="74" y="0"/>
                  </a:cxn>
                </a:cxnLst>
                <a:rect l="0" t="0" r="r" b="b"/>
                <a:pathLst>
                  <a:path w="789" h="1172">
                    <a:moveTo>
                      <a:pt x="74" y="0"/>
                    </a:moveTo>
                    <a:lnTo>
                      <a:pt x="18" y="219"/>
                    </a:lnTo>
                    <a:lnTo>
                      <a:pt x="0" y="459"/>
                    </a:lnTo>
                    <a:lnTo>
                      <a:pt x="18" y="696"/>
                    </a:lnTo>
                    <a:lnTo>
                      <a:pt x="92" y="897"/>
                    </a:lnTo>
                    <a:lnTo>
                      <a:pt x="257" y="1080"/>
                    </a:lnTo>
                    <a:lnTo>
                      <a:pt x="403" y="1172"/>
                    </a:lnTo>
                    <a:lnTo>
                      <a:pt x="569" y="1152"/>
                    </a:lnTo>
                    <a:lnTo>
                      <a:pt x="715" y="1098"/>
                    </a:lnTo>
                    <a:lnTo>
                      <a:pt x="789" y="988"/>
                    </a:lnTo>
                    <a:lnTo>
                      <a:pt x="789" y="842"/>
                    </a:lnTo>
                    <a:lnTo>
                      <a:pt x="789" y="769"/>
                    </a:lnTo>
                    <a:lnTo>
                      <a:pt x="697" y="842"/>
                    </a:lnTo>
                    <a:lnTo>
                      <a:pt x="569" y="897"/>
                    </a:lnTo>
                    <a:lnTo>
                      <a:pt x="403" y="897"/>
                    </a:lnTo>
                    <a:lnTo>
                      <a:pt x="238" y="824"/>
                    </a:lnTo>
                    <a:lnTo>
                      <a:pt x="128" y="677"/>
                    </a:lnTo>
                    <a:lnTo>
                      <a:pt x="92" y="477"/>
                    </a:lnTo>
                    <a:lnTo>
                      <a:pt x="92" y="311"/>
                    </a:lnTo>
                    <a:lnTo>
                      <a:pt x="92" y="165"/>
                    </a:lnTo>
                    <a:lnTo>
                      <a:pt x="110" y="92"/>
                    </a:lnTo>
                    <a:lnTo>
                      <a:pt x="147" y="0"/>
                    </a:lnTo>
                    <a:lnTo>
                      <a:pt x="165" y="0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4" name="Freeform 73"/>
              <p:cNvSpPr>
                <a:spLocks/>
              </p:cNvSpPr>
              <p:nvPr/>
            </p:nvSpPr>
            <p:spPr bwMode="auto">
              <a:xfrm>
                <a:off x="1711" y="1365"/>
                <a:ext cx="216" cy="413"/>
              </a:xfrm>
              <a:custGeom>
                <a:avLst/>
                <a:gdLst/>
                <a:ahLst/>
                <a:cxnLst>
                  <a:cxn ang="0">
                    <a:pos x="106" y="0"/>
                  </a:cxn>
                  <a:cxn ang="0">
                    <a:pos x="56" y="70"/>
                  </a:cxn>
                  <a:cxn ang="0">
                    <a:pos x="22" y="156"/>
                  </a:cxn>
                  <a:cxn ang="0">
                    <a:pos x="5" y="268"/>
                  </a:cxn>
                  <a:cxn ang="0">
                    <a:pos x="0" y="429"/>
                  </a:cxn>
                  <a:cxn ang="0">
                    <a:pos x="45" y="537"/>
                  </a:cxn>
                  <a:cxn ang="0">
                    <a:pos x="100" y="735"/>
                  </a:cxn>
                  <a:cxn ang="0">
                    <a:pos x="206" y="933"/>
                  </a:cxn>
                  <a:cxn ang="0">
                    <a:pos x="307" y="1116"/>
                  </a:cxn>
                  <a:cxn ang="0">
                    <a:pos x="379" y="1207"/>
                  </a:cxn>
                  <a:cxn ang="0">
                    <a:pos x="418" y="1202"/>
                  </a:cxn>
                  <a:cxn ang="0">
                    <a:pos x="435" y="1186"/>
                  </a:cxn>
                  <a:cxn ang="0">
                    <a:pos x="435" y="1170"/>
                  </a:cxn>
                  <a:cxn ang="0">
                    <a:pos x="391" y="1078"/>
                  </a:cxn>
                  <a:cxn ang="0">
                    <a:pos x="335" y="912"/>
                  </a:cxn>
                  <a:cxn ang="0">
                    <a:pos x="278" y="735"/>
                  </a:cxn>
                  <a:cxn ang="0">
                    <a:pos x="240" y="568"/>
                  </a:cxn>
                  <a:cxn ang="0">
                    <a:pos x="223" y="321"/>
                  </a:cxn>
                  <a:cxn ang="0">
                    <a:pos x="295" y="262"/>
                  </a:cxn>
                  <a:cxn ang="0">
                    <a:pos x="374" y="252"/>
                  </a:cxn>
                  <a:cxn ang="0">
                    <a:pos x="452" y="262"/>
                  </a:cxn>
                  <a:cxn ang="0">
                    <a:pos x="491" y="274"/>
                  </a:cxn>
                  <a:cxn ang="0">
                    <a:pos x="546" y="317"/>
                  </a:cxn>
                  <a:cxn ang="0">
                    <a:pos x="557" y="321"/>
                  </a:cxn>
                  <a:cxn ang="0">
                    <a:pos x="597" y="290"/>
                  </a:cxn>
                  <a:cxn ang="0">
                    <a:pos x="603" y="198"/>
                  </a:cxn>
                  <a:cxn ang="0">
                    <a:pos x="546" y="97"/>
                  </a:cxn>
                  <a:cxn ang="0">
                    <a:pos x="446" y="32"/>
                  </a:cxn>
                  <a:cxn ang="0">
                    <a:pos x="362" y="0"/>
                  </a:cxn>
                  <a:cxn ang="0">
                    <a:pos x="362" y="0"/>
                  </a:cxn>
                  <a:cxn ang="0">
                    <a:pos x="106" y="0"/>
                  </a:cxn>
                </a:cxnLst>
                <a:rect l="0" t="0" r="r" b="b"/>
                <a:pathLst>
                  <a:path w="603" h="1207">
                    <a:moveTo>
                      <a:pt x="106" y="0"/>
                    </a:moveTo>
                    <a:lnTo>
                      <a:pt x="56" y="70"/>
                    </a:lnTo>
                    <a:lnTo>
                      <a:pt x="22" y="156"/>
                    </a:lnTo>
                    <a:lnTo>
                      <a:pt x="5" y="268"/>
                    </a:lnTo>
                    <a:lnTo>
                      <a:pt x="0" y="429"/>
                    </a:lnTo>
                    <a:lnTo>
                      <a:pt x="45" y="537"/>
                    </a:lnTo>
                    <a:lnTo>
                      <a:pt x="100" y="735"/>
                    </a:lnTo>
                    <a:lnTo>
                      <a:pt x="206" y="933"/>
                    </a:lnTo>
                    <a:lnTo>
                      <a:pt x="307" y="1116"/>
                    </a:lnTo>
                    <a:lnTo>
                      <a:pt x="379" y="1207"/>
                    </a:lnTo>
                    <a:lnTo>
                      <a:pt x="418" y="1202"/>
                    </a:lnTo>
                    <a:lnTo>
                      <a:pt x="435" y="1186"/>
                    </a:lnTo>
                    <a:lnTo>
                      <a:pt x="435" y="1170"/>
                    </a:lnTo>
                    <a:lnTo>
                      <a:pt x="391" y="1078"/>
                    </a:lnTo>
                    <a:lnTo>
                      <a:pt x="335" y="912"/>
                    </a:lnTo>
                    <a:lnTo>
                      <a:pt x="278" y="735"/>
                    </a:lnTo>
                    <a:lnTo>
                      <a:pt x="240" y="568"/>
                    </a:lnTo>
                    <a:lnTo>
                      <a:pt x="223" y="321"/>
                    </a:lnTo>
                    <a:lnTo>
                      <a:pt x="295" y="262"/>
                    </a:lnTo>
                    <a:lnTo>
                      <a:pt x="374" y="252"/>
                    </a:lnTo>
                    <a:lnTo>
                      <a:pt x="452" y="262"/>
                    </a:lnTo>
                    <a:lnTo>
                      <a:pt x="491" y="274"/>
                    </a:lnTo>
                    <a:lnTo>
                      <a:pt x="546" y="317"/>
                    </a:lnTo>
                    <a:lnTo>
                      <a:pt x="557" y="321"/>
                    </a:lnTo>
                    <a:lnTo>
                      <a:pt x="597" y="290"/>
                    </a:lnTo>
                    <a:lnTo>
                      <a:pt x="603" y="198"/>
                    </a:lnTo>
                    <a:lnTo>
                      <a:pt x="546" y="97"/>
                    </a:lnTo>
                    <a:lnTo>
                      <a:pt x="446" y="32"/>
                    </a:lnTo>
                    <a:lnTo>
                      <a:pt x="362" y="0"/>
                    </a:lnTo>
                    <a:lnTo>
                      <a:pt x="362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5" name="Freeform 74"/>
              <p:cNvSpPr>
                <a:spLocks/>
              </p:cNvSpPr>
              <p:nvPr/>
            </p:nvSpPr>
            <p:spPr bwMode="auto">
              <a:xfrm>
                <a:off x="1929" y="1376"/>
                <a:ext cx="254" cy="378"/>
              </a:xfrm>
              <a:custGeom>
                <a:avLst/>
                <a:gdLst/>
                <a:ahLst/>
                <a:cxnLst>
                  <a:cxn ang="0">
                    <a:pos x="581" y="6"/>
                  </a:cxn>
                  <a:cxn ang="0">
                    <a:pos x="431" y="0"/>
                  </a:cxn>
                  <a:cxn ang="0">
                    <a:pos x="302" y="39"/>
                  </a:cxn>
                  <a:cxn ang="0">
                    <a:pos x="203" y="116"/>
                  </a:cxn>
                  <a:cxn ang="0">
                    <a:pos x="126" y="219"/>
                  </a:cxn>
                  <a:cxn ang="0">
                    <a:pos x="66" y="371"/>
                  </a:cxn>
                  <a:cxn ang="0">
                    <a:pos x="22" y="551"/>
                  </a:cxn>
                  <a:cxn ang="0">
                    <a:pos x="0" y="801"/>
                  </a:cxn>
                  <a:cxn ang="0">
                    <a:pos x="17" y="1090"/>
                  </a:cxn>
                  <a:cxn ang="0">
                    <a:pos x="40" y="1106"/>
                  </a:cxn>
                  <a:cxn ang="0">
                    <a:pos x="84" y="1106"/>
                  </a:cxn>
                  <a:cxn ang="0">
                    <a:pos x="72" y="976"/>
                  </a:cxn>
                  <a:cxn ang="0">
                    <a:pos x="76" y="757"/>
                  </a:cxn>
                  <a:cxn ang="0">
                    <a:pos x="109" y="600"/>
                  </a:cxn>
                  <a:cxn ang="0">
                    <a:pos x="198" y="409"/>
                  </a:cxn>
                  <a:cxn ang="0">
                    <a:pos x="269" y="295"/>
                  </a:cxn>
                  <a:cxn ang="0">
                    <a:pos x="428" y="246"/>
                  </a:cxn>
                  <a:cxn ang="0">
                    <a:pos x="554" y="256"/>
                  </a:cxn>
                  <a:cxn ang="0">
                    <a:pos x="648" y="284"/>
                  </a:cxn>
                  <a:cxn ang="0">
                    <a:pos x="691" y="256"/>
                  </a:cxn>
                  <a:cxn ang="0">
                    <a:pos x="708" y="246"/>
                  </a:cxn>
                  <a:cxn ang="0">
                    <a:pos x="702" y="219"/>
                  </a:cxn>
                  <a:cxn ang="0">
                    <a:pos x="713" y="180"/>
                  </a:cxn>
                  <a:cxn ang="0">
                    <a:pos x="681" y="105"/>
                  </a:cxn>
                  <a:cxn ang="0">
                    <a:pos x="664" y="39"/>
                  </a:cxn>
                  <a:cxn ang="0">
                    <a:pos x="648" y="34"/>
                  </a:cxn>
                  <a:cxn ang="0">
                    <a:pos x="581" y="6"/>
                  </a:cxn>
                </a:cxnLst>
                <a:rect l="0" t="0" r="r" b="b"/>
                <a:pathLst>
                  <a:path w="713" h="1106">
                    <a:moveTo>
                      <a:pt x="581" y="6"/>
                    </a:moveTo>
                    <a:lnTo>
                      <a:pt x="431" y="0"/>
                    </a:lnTo>
                    <a:lnTo>
                      <a:pt x="302" y="39"/>
                    </a:lnTo>
                    <a:lnTo>
                      <a:pt x="203" y="116"/>
                    </a:lnTo>
                    <a:lnTo>
                      <a:pt x="126" y="219"/>
                    </a:lnTo>
                    <a:lnTo>
                      <a:pt x="66" y="371"/>
                    </a:lnTo>
                    <a:lnTo>
                      <a:pt x="22" y="551"/>
                    </a:lnTo>
                    <a:lnTo>
                      <a:pt x="0" y="801"/>
                    </a:lnTo>
                    <a:lnTo>
                      <a:pt x="17" y="1090"/>
                    </a:lnTo>
                    <a:lnTo>
                      <a:pt x="40" y="1106"/>
                    </a:lnTo>
                    <a:lnTo>
                      <a:pt x="84" y="1106"/>
                    </a:lnTo>
                    <a:lnTo>
                      <a:pt x="72" y="976"/>
                    </a:lnTo>
                    <a:lnTo>
                      <a:pt x="76" y="757"/>
                    </a:lnTo>
                    <a:lnTo>
                      <a:pt x="109" y="600"/>
                    </a:lnTo>
                    <a:lnTo>
                      <a:pt x="198" y="409"/>
                    </a:lnTo>
                    <a:lnTo>
                      <a:pt x="269" y="295"/>
                    </a:lnTo>
                    <a:lnTo>
                      <a:pt x="428" y="246"/>
                    </a:lnTo>
                    <a:lnTo>
                      <a:pt x="554" y="256"/>
                    </a:lnTo>
                    <a:lnTo>
                      <a:pt x="648" y="284"/>
                    </a:lnTo>
                    <a:lnTo>
                      <a:pt x="691" y="256"/>
                    </a:lnTo>
                    <a:lnTo>
                      <a:pt x="708" y="246"/>
                    </a:lnTo>
                    <a:lnTo>
                      <a:pt x="702" y="219"/>
                    </a:lnTo>
                    <a:lnTo>
                      <a:pt x="713" y="180"/>
                    </a:lnTo>
                    <a:lnTo>
                      <a:pt x="681" y="105"/>
                    </a:lnTo>
                    <a:lnTo>
                      <a:pt x="664" y="39"/>
                    </a:lnTo>
                    <a:lnTo>
                      <a:pt x="648" y="34"/>
                    </a:lnTo>
                    <a:lnTo>
                      <a:pt x="581" y="6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6" name="Freeform 75"/>
              <p:cNvSpPr>
                <a:spLocks/>
              </p:cNvSpPr>
              <p:nvPr/>
            </p:nvSpPr>
            <p:spPr bwMode="auto">
              <a:xfrm>
                <a:off x="1344" y="1701"/>
                <a:ext cx="478" cy="195"/>
              </a:xfrm>
              <a:custGeom>
                <a:avLst/>
                <a:gdLst/>
                <a:ahLst/>
                <a:cxnLst>
                  <a:cxn ang="0">
                    <a:pos x="1333" y="493"/>
                  </a:cxn>
                  <a:cxn ang="0">
                    <a:pos x="1300" y="428"/>
                  </a:cxn>
                  <a:cxn ang="0">
                    <a:pos x="1216" y="369"/>
                  </a:cxn>
                  <a:cxn ang="0">
                    <a:pos x="1021" y="241"/>
                  </a:cxn>
                  <a:cxn ang="0">
                    <a:pos x="792" y="112"/>
                  </a:cxn>
                  <a:cxn ang="0">
                    <a:pos x="602" y="26"/>
                  </a:cxn>
                  <a:cxn ang="0">
                    <a:pos x="401" y="0"/>
                  </a:cxn>
                  <a:cxn ang="0">
                    <a:pos x="223" y="22"/>
                  </a:cxn>
                  <a:cxn ang="0">
                    <a:pos x="106" y="107"/>
                  </a:cxn>
                  <a:cxn ang="0">
                    <a:pos x="22" y="236"/>
                  </a:cxn>
                  <a:cxn ang="0">
                    <a:pos x="0" y="354"/>
                  </a:cxn>
                  <a:cxn ang="0">
                    <a:pos x="45" y="499"/>
                  </a:cxn>
                  <a:cxn ang="0">
                    <a:pos x="150" y="563"/>
                  </a:cxn>
                  <a:cxn ang="0">
                    <a:pos x="223" y="573"/>
                  </a:cxn>
                  <a:cxn ang="0">
                    <a:pos x="262" y="557"/>
                  </a:cxn>
                  <a:cxn ang="0">
                    <a:pos x="267" y="520"/>
                  </a:cxn>
                  <a:cxn ang="0">
                    <a:pos x="256" y="428"/>
                  </a:cxn>
                  <a:cxn ang="0">
                    <a:pos x="251" y="310"/>
                  </a:cxn>
                  <a:cxn ang="0">
                    <a:pos x="256" y="252"/>
                  </a:cxn>
                  <a:cxn ang="0">
                    <a:pos x="362" y="193"/>
                  </a:cxn>
                  <a:cxn ang="0">
                    <a:pos x="508" y="177"/>
                  </a:cxn>
                  <a:cxn ang="0">
                    <a:pos x="708" y="198"/>
                  </a:cxn>
                  <a:cxn ang="0">
                    <a:pos x="932" y="295"/>
                  </a:cxn>
                  <a:cxn ang="0">
                    <a:pos x="1121" y="402"/>
                  </a:cxn>
                  <a:cxn ang="0">
                    <a:pos x="1283" y="520"/>
                  </a:cxn>
                  <a:cxn ang="0">
                    <a:pos x="1310" y="514"/>
                  </a:cxn>
                  <a:cxn ang="0">
                    <a:pos x="1310" y="510"/>
                  </a:cxn>
                  <a:cxn ang="0">
                    <a:pos x="1333" y="493"/>
                  </a:cxn>
                </a:cxnLst>
                <a:rect l="0" t="0" r="r" b="b"/>
                <a:pathLst>
                  <a:path w="1333" h="573">
                    <a:moveTo>
                      <a:pt x="1333" y="493"/>
                    </a:moveTo>
                    <a:lnTo>
                      <a:pt x="1300" y="428"/>
                    </a:lnTo>
                    <a:lnTo>
                      <a:pt x="1216" y="369"/>
                    </a:lnTo>
                    <a:lnTo>
                      <a:pt x="1021" y="241"/>
                    </a:lnTo>
                    <a:lnTo>
                      <a:pt x="792" y="112"/>
                    </a:lnTo>
                    <a:lnTo>
                      <a:pt x="602" y="26"/>
                    </a:lnTo>
                    <a:lnTo>
                      <a:pt x="401" y="0"/>
                    </a:lnTo>
                    <a:lnTo>
                      <a:pt x="223" y="22"/>
                    </a:lnTo>
                    <a:lnTo>
                      <a:pt x="106" y="107"/>
                    </a:lnTo>
                    <a:lnTo>
                      <a:pt x="22" y="236"/>
                    </a:lnTo>
                    <a:lnTo>
                      <a:pt x="0" y="354"/>
                    </a:lnTo>
                    <a:lnTo>
                      <a:pt x="45" y="499"/>
                    </a:lnTo>
                    <a:lnTo>
                      <a:pt x="150" y="563"/>
                    </a:lnTo>
                    <a:lnTo>
                      <a:pt x="223" y="573"/>
                    </a:lnTo>
                    <a:lnTo>
                      <a:pt x="262" y="557"/>
                    </a:lnTo>
                    <a:lnTo>
                      <a:pt x="267" y="520"/>
                    </a:lnTo>
                    <a:lnTo>
                      <a:pt x="256" y="428"/>
                    </a:lnTo>
                    <a:lnTo>
                      <a:pt x="251" y="310"/>
                    </a:lnTo>
                    <a:lnTo>
                      <a:pt x="256" y="252"/>
                    </a:lnTo>
                    <a:lnTo>
                      <a:pt x="362" y="193"/>
                    </a:lnTo>
                    <a:lnTo>
                      <a:pt x="508" y="177"/>
                    </a:lnTo>
                    <a:lnTo>
                      <a:pt x="708" y="198"/>
                    </a:lnTo>
                    <a:lnTo>
                      <a:pt x="932" y="295"/>
                    </a:lnTo>
                    <a:lnTo>
                      <a:pt x="1121" y="402"/>
                    </a:lnTo>
                    <a:lnTo>
                      <a:pt x="1283" y="520"/>
                    </a:lnTo>
                    <a:lnTo>
                      <a:pt x="1310" y="514"/>
                    </a:lnTo>
                    <a:lnTo>
                      <a:pt x="1310" y="510"/>
                    </a:lnTo>
                    <a:lnTo>
                      <a:pt x="1333" y="493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7" name="Freeform 76"/>
              <p:cNvSpPr>
                <a:spLocks/>
              </p:cNvSpPr>
              <p:nvPr/>
            </p:nvSpPr>
            <p:spPr bwMode="auto">
              <a:xfrm>
                <a:off x="1360" y="1908"/>
                <a:ext cx="451" cy="274"/>
              </a:xfrm>
              <a:custGeom>
                <a:avLst/>
                <a:gdLst/>
                <a:ahLst/>
                <a:cxnLst>
                  <a:cxn ang="0">
                    <a:pos x="1260" y="102"/>
                  </a:cxn>
                  <a:cxn ang="0">
                    <a:pos x="1077" y="43"/>
                  </a:cxn>
                  <a:cxn ang="0">
                    <a:pos x="903" y="0"/>
                  </a:cxn>
                  <a:cxn ang="0">
                    <a:pos x="714" y="0"/>
                  </a:cxn>
                  <a:cxn ang="0">
                    <a:pos x="502" y="22"/>
                  </a:cxn>
                  <a:cxn ang="0">
                    <a:pos x="296" y="97"/>
                  </a:cxn>
                  <a:cxn ang="0">
                    <a:pos x="150" y="173"/>
                  </a:cxn>
                  <a:cxn ang="0">
                    <a:pos x="50" y="296"/>
                  </a:cxn>
                  <a:cxn ang="0">
                    <a:pos x="0" y="430"/>
                  </a:cxn>
                  <a:cxn ang="0">
                    <a:pos x="5" y="596"/>
                  </a:cxn>
                  <a:cxn ang="0">
                    <a:pos x="44" y="687"/>
                  </a:cxn>
                  <a:cxn ang="0">
                    <a:pos x="112" y="773"/>
                  </a:cxn>
                  <a:cxn ang="0">
                    <a:pos x="189" y="800"/>
                  </a:cxn>
                  <a:cxn ang="0">
                    <a:pos x="279" y="784"/>
                  </a:cxn>
                  <a:cxn ang="0">
                    <a:pos x="351" y="736"/>
                  </a:cxn>
                  <a:cxn ang="0">
                    <a:pos x="279" y="618"/>
                  </a:cxn>
                  <a:cxn ang="0">
                    <a:pos x="262" y="484"/>
                  </a:cxn>
                  <a:cxn ang="0">
                    <a:pos x="300" y="327"/>
                  </a:cxn>
                  <a:cxn ang="0">
                    <a:pos x="404" y="212"/>
                  </a:cxn>
                  <a:cxn ang="0">
                    <a:pos x="519" y="135"/>
                  </a:cxn>
                  <a:cxn ang="0">
                    <a:pos x="629" y="119"/>
                  </a:cxn>
                  <a:cxn ang="0">
                    <a:pos x="832" y="92"/>
                  </a:cxn>
                  <a:cxn ang="0">
                    <a:pos x="980" y="86"/>
                  </a:cxn>
                  <a:cxn ang="0">
                    <a:pos x="1068" y="98"/>
                  </a:cxn>
                  <a:cxn ang="0">
                    <a:pos x="1128" y="108"/>
                  </a:cxn>
                  <a:cxn ang="0">
                    <a:pos x="1139" y="103"/>
                  </a:cxn>
                  <a:cxn ang="0">
                    <a:pos x="1260" y="102"/>
                  </a:cxn>
                </a:cxnLst>
                <a:rect l="0" t="0" r="r" b="b"/>
                <a:pathLst>
                  <a:path w="1260" h="800">
                    <a:moveTo>
                      <a:pt x="1260" y="102"/>
                    </a:moveTo>
                    <a:lnTo>
                      <a:pt x="1077" y="43"/>
                    </a:lnTo>
                    <a:lnTo>
                      <a:pt x="903" y="0"/>
                    </a:lnTo>
                    <a:lnTo>
                      <a:pt x="714" y="0"/>
                    </a:lnTo>
                    <a:lnTo>
                      <a:pt x="502" y="22"/>
                    </a:lnTo>
                    <a:lnTo>
                      <a:pt x="296" y="97"/>
                    </a:lnTo>
                    <a:lnTo>
                      <a:pt x="150" y="173"/>
                    </a:lnTo>
                    <a:lnTo>
                      <a:pt x="50" y="296"/>
                    </a:lnTo>
                    <a:lnTo>
                      <a:pt x="0" y="430"/>
                    </a:lnTo>
                    <a:lnTo>
                      <a:pt x="5" y="596"/>
                    </a:lnTo>
                    <a:lnTo>
                      <a:pt x="44" y="687"/>
                    </a:lnTo>
                    <a:lnTo>
                      <a:pt x="112" y="773"/>
                    </a:lnTo>
                    <a:lnTo>
                      <a:pt x="189" y="800"/>
                    </a:lnTo>
                    <a:lnTo>
                      <a:pt x="279" y="784"/>
                    </a:lnTo>
                    <a:lnTo>
                      <a:pt x="351" y="736"/>
                    </a:lnTo>
                    <a:lnTo>
                      <a:pt x="279" y="618"/>
                    </a:lnTo>
                    <a:lnTo>
                      <a:pt x="262" y="484"/>
                    </a:lnTo>
                    <a:lnTo>
                      <a:pt x="300" y="327"/>
                    </a:lnTo>
                    <a:lnTo>
                      <a:pt x="404" y="212"/>
                    </a:lnTo>
                    <a:lnTo>
                      <a:pt x="519" y="135"/>
                    </a:lnTo>
                    <a:lnTo>
                      <a:pt x="629" y="119"/>
                    </a:lnTo>
                    <a:lnTo>
                      <a:pt x="832" y="92"/>
                    </a:lnTo>
                    <a:lnTo>
                      <a:pt x="980" y="86"/>
                    </a:lnTo>
                    <a:lnTo>
                      <a:pt x="1068" y="98"/>
                    </a:lnTo>
                    <a:lnTo>
                      <a:pt x="1128" y="108"/>
                    </a:lnTo>
                    <a:lnTo>
                      <a:pt x="1139" y="103"/>
                    </a:lnTo>
                    <a:lnTo>
                      <a:pt x="1260" y="102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8" name="Freeform 77"/>
              <p:cNvSpPr>
                <a:spLocks/>
              </p:cNvSpPr>
              <p:nvPr/>
            </p:nvSpPr>
            <p:spPr bwMode="auto">
              <a:xfrm>
                <a:off x="1775" y="1771"/>
                <a:ext cx="404" cy="382"/>
              </a:xfrm>
              <a:custGeom>
                <a:avLst/>
                <a:gdLst/>
                <a:ahLst/>
                <a:cxnLst>
                  <a:cxn ang="0">
                    <a:pos x="529" y="4"/>
                  </a:cxn>
                  <a:cxn ang="0">
                    <a:pos x="401" y="0"/>
                  </a:cxn>
                  <a:cxn ang="0">
                    <a:pos x="262" y="20"/>
                  </a:cxn>
                  <a:cxn ang="0">
                    <a:pos x="189" y="53"/>
                  </a:cxn>
                  <a:cxn ang="0">
                    <a:pos x="101" y="155"/>
                  </a:cxn>
                  <a:cxn ang="0">
                    <a:pos x="55" y="230"/>
                  </a:cxn>
                  <a:cxn ang="0">
                    <a:pos x="22" y="326"/>
                  </a:cxn>
                  <a:cxn ang="0">
                    <a:pos x="0" y="434"/>
                  </a:cxn>
                  <a:cxn ang="0">
                    <a:pos x="5" y="514"/>
                  </a:cxn>
                  <a:cxn ang="0">
                    <a:pos x="168" y="536"/>
                  </a:cxn>
                  <a:cxn ang="0">
                    <a:pos x="474" y="670"/>
                  </a:cxn>
                  <a:cxn ang="0">
                    <a:pos x="674" y="789"/>
                  </a:cxn>
                  <a:cxn ang="0">
                    <a:pos x="825" y="891"/>
                  </a:cxn>
                  <a:cxn ang="0">
                    <a:pos x="915" y="950"/>
                  </a:cxn>
                  <a:cxn ang="0">
                    <a:pos x="1099" y="1115"/>
                  </a:cxn>
                  <a:cxn ang="0">
                    <a:pos x="1127" y="1099"/>
                  </a:cxn>
                  <a:cxn ang="0">
                    <a:pos x="1127" y="1078"/>
                  </a:cxn>
                  <a:cxn ang="0">
                    <a:pos x="1016" y="960"/>
                  </a:cxn>
                  <a:cxn ang="0">
                    <a:pos x="876" y="799"/>
                  </a:cxn>
                  <a:cxn ang="0">
                    <a:pos x="753" y="649"/>
                  </a:cxn>
                  <a:cxn ang="0">
                    <a:pos x="630" y="424"/>
                  </a:cxn>
                  <a:cxn ang="0">
                    <a:pos x="546" y="177"/>
                  </a:cxn>
                  <a:cxn ang="0">
                    <a:pos x="541" y="155"/>
                  </a:cxn>
                  <a:cxn ang="0">
                    <a:pos x="541" y="155"/>
                  </a:cxn>
                  <a:cxn ang="0">
                    <a:pos x="529" y="4"/>
                  </a:cxn>
                </a:cxnLst>
                <a:rect l="0" t="0" r="r" b="b"/>
                <a:pathLst>
                  <a:path w="1127" h="1115">
                    <a:moveTo>
                      <a:pt x="529" y="4"/>
                    </a:moveTo>
                    <a:lnTo>
                      <a:pt x="401" y="0"/>
                    </a:lnTo>
                    <a:lnTo>
                      <a:pt x="262" y="20"/>
                    </a:lnTo>
                    <a:lnTo>
                      <a:pt x="189" y="53"/>
                    </a:lnTo>
                    <a:lnTo>
                      <a:pt x="101" y="155"/>
                    </a:lnTo>
                    <a:lnTo>
                      <a:pt x="55" y="230"/>
                    </a:lnTo>
                    <a:lnTo>
                      <a:pt x="22" y="326"/>
                    </a:lnTo>
                    <a:lnTo>
                      <a:pt x="0" y="434"/>
                    </a:lnTo>
                    <a:lnTo>
                      <a:pt x="5" y="514"/>
                    </a:lnTo>
                    <a:lnTo>
                      <a:pt x="168" y="536"/>
                    </a:lnTo>
                    <a:lnTo>
                      <a:pt x="474" y="670"/>
                    </a:lnTo>
                    <a:lnTo>
                      <a:pt x="674" y="789"/>
                    </a:lnTo>
                    <a:lnTo>
                      <a:pt x="825" y="891"/>
                    </a:lnTo>
                    <a:lnTo>
                      <a:pt x="915" y="950"/>
                    </a:lnTo>
                    <a:lnTo>
                      <a:pt x="1099" y="1115"/>
                    </a:lnTo>
                    <a:lnTo>
                      <a:pt x="1127" y="1099"/>
                    </a:lnTo>
                    <a:lnTo>
                      <a:pt x="1127" y="1078"/>
                    </a:lnTo>
                    <a:lnTo>
                      <a:pt x="1016" y="960"/>
                    </a:lnTo>
                    <a:lnTo>
                      <a:pt x="876" y="799"/>
                    </a:lnTo>
                    <a:lnTo>
                      <a:pt x="753" y="649"/>
                    </a:lnTo>
                    <a:lnTo>
                      <a:pt x="630" y="424"/>
                    </a:lnTo>
                    <a:lnTo>
                      <a:pt x="546" y="177"/>
                    </a:lnTo>
                    <a:lnTo>
                      <a:pt x="541" y="155"/>
                    </a:lnTo>
                    <a:lnTo>
                      <a:pt x="541" y="155"/>
                    </a:lnTo>
                    <a:lnTo>
                      <a:pt x="529" y="4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49" name="Freeform 78"/>
              <p:cNvSpPr>
                <a:spLocks/>
              </p:cNvSpPr>
              <p:nvPr/>
            </p:nvSpPr>
            <p:spPr bwMode="auto">
              <a:xfrm>
                <a:off x="1337" y="1383"/>
                <a:ext cx="490" cy="4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6" y="458"/>
                  </a:cxn>
                  <a:cxn ang="0">
                    <a:pos x="33" y="495"/>
                  </a:cxn>
                  <a:cxn ang="0">
                    <a:pos x="120" y="518"/>
                  </a:cxn>
                  <a:cxn ang="0">
                    <a:pos x="306" y="561"/>
                  </a:cxn>
                  <a:cxn ang="0">
                    <a:pos x="580" y="670"/>
                  </a:cxn>
                  <a:cxn ang="0">
                    <a:pos x="778" y="795"/>
                  </a:cxn>
                  <a:cxn ang="0">
                    <a:pos x="981" y="969"/>
                  </a:cxn>
                  <a:cxn ang="0">
                    <a:pos x="1332" y="1258"/>
                  </a:cxn>
                  <a:cxn ang="0">
                    <a:pos x="1371" y="1236"/>
                  </a:cxn>
                  <a:cxn ang="0">
                    <a:pos x="1118" y="969"/>
                  </a:cxn>
                  <a:cxn ang="0">
                    <a:pos x="1014" y="882"/>
                  </a:cxn>
                  <a:cxn ang="0">
                    <a:pos x="942" y="827"/>
                  </a:cxn>
                  <a:cxn ang="0">
                    <a:pos x="772" y="627"/>
                  </a:cxn>
                  <a:cxn ang="0">
                    <a:pos x="668" y="506"/>
                  </a:cxn>
                  <a:cxn ang="0">
                    <a:pos x="565" y="326"/>
                  </a:cxn>
                  <a:cxn ang="0">
                    <a:pos x="509" y="147"/>
                  </a:cxn>
                  <a:cxn ang="0">
                    <a:pos x="499" y="44"/>
                  </a:cxn>
                  <a:cxn ang="0">
                    <a:pos x="466" y="17"/>
                  </a:cxn>
                  <a:cxn ang="0">
                    <a:pos x="466" y="17"/>
                  </a:cxn>
                  <a:cxn ang="0">
                    <a:pos x="0" y="0"/>
                  </a:cxn>
                </a:cxnLst>
                <a:rect l="0" t="0" r="r" b="b"/>
                <a:pathLst>
                  <a:path w="1371" h="1258">
                    <a:moveTo>
                      <a:pt x="0" y="0"/>
                    </a:moveTo>
                    <a:lnTo>
                      <a:pt x="16" y="458"/>
                    </a:lnTo>
                    <a:lnTo>
                      <a:pt x="33" y="495"/>
                    </a:lnTo>
                    <a:lnTo>
                      <a:pt x="120" y="518"/>
                    </a:lnTo>
                    <a:lnTo>
                      <a:pt x="306" y="561"/>
                    </a:lnTo>
                    <a:lnTo>
                      <a:pt x="580" y="670"/>
                    </a:lnTo>
                    <a:lnTo>
                      <a:pt x="778" y="795"/>
                    </a:lnTo>
                    <a:lnTo>
                      <a:pt x="981" y="969"/>
                    </a:lnTo>
                    <a:lnTo>
                      <a:pt x="1332" y="1258"/>
                    </a:lnTo>
                    <a:lnTo>
                      <a:pt x="1371" y="1236"/>
                    </a:lnTo>
                    <a:lnTo>
                      <a:pt x="1118" y="969"/>
                    </a:lnTo>
                    <a:lnTo>
                      <a:pt x="1014" y="882"/>
                    </a:lnTo>
                    <a:lnTo>
                      <a:pt x="942" y="827"/>
                    </a:lnTo>
                    <a:lnTo>
                      <a:pt x="772" y="627"/>
                    </a:lnTo>
                    <a:lnTo>
                      <a:pt x="668" y="506"/>
                    </a:lnTo>
                    <a:lnTo>
                      <a:pt x="565" y="326"/>
                    </a:lnTo>
                    <a:lnTo>
                      <a:pt x="509" y="147"/>
                    </a:lnTo>
                    <a:lnTo>
                      <a:pt x="499" y="44"/>
                    </a:lnTo>
                    <a:lnTo>
                      <a:pt x="466" y="17"/>
                    </a:lnTo>
                    <a:lnTo>
                      <a:pt x="466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0" name="Line 102"/>
              <p:cNvSpPr>
                <a:spLocks noChangeShapeType="1"/>
              </p:cNvSpPr>
              <p:nvPr/>
            </p:nvSpPr>
            <p:spPr bwMode="auto">
              <a:xfrm>
                <a:off x="2112" y="1344"/>
                <a:ext cx="28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1" name="Line 103"/>
              <p:cNvSpPr>
                <a:spLocks noChangeShapeType="1"/>
              </p:cNvSpPr>
              <p:nvPr/>
            </p:nvSpPr>
            <p:spPr bwMode="auto">
              <a:xfrm>
                <a:off x="1296" y="2064"/>
                <a:ext cx="336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2" name="Line 104"/>
              <p:cNvSpPr>
                <a:spLocks noChangeShapeType="1"/>
              </p:cNvSpPr>
              <p:nvPr/>
            </p:nvSpPr>
            <p:spPr bwMode="auto">
              <a:xfrm flipV="1">
                <a:off x="1632" y="1607"/>
                <a:ext cx="76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  <p:sp>
            <p:nvSpPr>
              <p:cNvPr id="53" name="Text Box 105"/>
              <p:cNvSpPr txBox="1">
                <a:spLocks noChangeArrowheads="1"/>
              </p:cNvSpPr>
              <p:nvPr/>
            </p:nvSpPr>
            <p:spPr bwMode="auto">
              <a:xfrm rot="-2643836">
                <a:off x="1963" y="1667"/>
                <a:ext cx="45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a-DK" sz="1200" b="1">
                    <a:latin typeface="Trebuchet MS" pitchFamily="34" charset="0"/>
                  </a:rPr>
                  <a:t>2,6 mm</a:t>
                </a:r>
              </a:p>
            </p:txBody>
          </p:sp>
          <p:sp>
            <p:nvSpPr>
              <p:cNvPr id="54" name="Line 109"/>
              <p:cNvSpPr>
                <a:spLocks noChangeShapeType="1"/>
              </p:cNvSpPr>
              <p:nvPr/>
            </p:nvSpPr>
            <p:spPr bwMode="auto">
              <a:xfrm>
                <a:off x="2064" y="1920"/>
                <a:ext cx="28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da-DK"/>
              </a:p>
            </p:txBody>
          </p:sp>
        </p:grpSp>
      </p:grpSp>
      <p:cxnSp>
        <p:nvCxnSpPr>
          <p:cNvPr id="112" name="Lige forbindelse 111"/>
          <p:cNvCxnSpPr/>
          <p:nvPr/>
        </p:nvCxnSpPr>
        <p:spPr>
          <a:xfrm>
            <a:off x="2285984" y="1498586"/>
            <a:ext cx="2160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Lige forbindelse 112"/>
          <p:cNvCxnSpPr/>
          <p:nvPr/>
        </p:nvCxnSpPr>
        <p:spPr>
          <a:xfrm>
            <a:off x="6143636" y="1500174"/>
            <a:ext cx="21600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ktangel 110"/>
          <p:cNvSpPr/>
          <p:nvPr/>
        </p:nvSpPr>
        <p:spPr>
          <a:xfrm>
            <a:off x="2000232" y="3500438"/>
            <a:ext cx="3500462" cy="2357454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</p:bld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</TotalTime>
  <Words>1108</Words>
  <Application>Microsoft Office PowerPoint</Application>
  <PresentationFormat>Skærmshow (4:3)</PresentationFormat>
  <Paragraphs>172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25</vt:i4>
      </vt:variant>
    </vt:vector>
  </HeadingPairs>
  <TitlesOfParts>
    <vt:vector size="26" baseType="lpstr">
      <vt:lpstr>Kontortema</vt:lpstr>
      <vt:lpstr>Dias nummer 1</vt:lpstr>
      <vt:lpstr>Dias nummer 2</vt:lpstr>
      <vt:lpstr>Dias nummer 3</vt:lpstr>
      <vt:lpstr>Dias nummer 4</vt:lpstr>
      <vt:lpstr>Dias nummer 5</vt:lpstr>
      <vt:lpstr>Dias nummer 6</vt:lpstr>
      <vt:lpstr>Dias nummer 7</vt:lpstr>
      <vt:lpstr>Dias nummer 8</vt:lpstr>
      <vt:lpstr>Dias nummer 9</vt:lpstr>
      <vt:lpstr>Dias nummer 10</vt:lpstr>
      <vt:lpstr>Dias nummer 11</vt:lpstr>
      <vt:lpstr>Dias nummer 12</vt:lpstr>
      <vt:lpstr>Dias nummer 13</vt:lpstr>
      <vt:lpstr>Dias nummer 14</vt:lpstr>
      <vt:lpstr>Dias nummer 15</vt:lpstr>
      <vt:lpstr>Dias nummer 16</vt:lpstr>
      <vt:lpstr>Dias nummer 17</vt:lpstr>
      <vt:lpstr>Dias nummer 18</vt:lpstr>
      <vt:lpstr>Dias nummer 19</vt:lpstr>
      <vt:lpstr>Dias nummer 20</vt:lpstr>
      <vt:lpstr>Dias nummer 21</vt:lpstr>
      <vt:lpstr>Dias nummer 22</vt:lpstr>
      <vt:lpstr>Dias nummer 23</vt:lpstr>
      <vt:lpstr>Dias nummer 24</vt:lpstr>
      <vt:lpstr>Dias nummer 25</vt:lpstr>
    </vt:vector>
  </TitlesOfParts>
  <Company>Energi Randers A/S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ER</dc:creator>
  <cp:lastModifiedBy>ER</cp:lastModifiedBy>
  <cp:revision>39</cp:revision>
  <dcterms:created xsi:type="dcterms:W3CDTF">2010-11-19T14:57:29Z</dcterms:created>
  <dcterms:modified xsi:type="dcterms:W3CDTF">2012-01-05T20:29:03Z</dcterms:modified>
</cp:coreProperties>
</file>