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9" r:id="rId5"/>
    <p:sldId id="258" r:id="rId6"/>
    <p:sldId id="260" r:id="rId7"/>
    <p:sldId id="261" r:id="rId8"/>
    <p:sldId id="280" r:id="rId9"/>
    <p:sldId id="287" r:id="rId10"/>
    <p:sldId id="273" r:id="rId11"/>
    <p:sldId id="263" r:id="rId12"/>
    <p:sldId id="264" r:id="rId13"/>
    <p:sldId id="267" r:id="rId14"/>
    <p:sldId id="262" r:id="rId15"/>
    <p:sldId id="266" r:id="rId16"/>
    <p:sldId id="265" r:id="rId17"/>
    <p:sldId id="271" r:id="rId18"/>
    <p:sldId id="286" r:id="rId19"/>
    <p:sldId id="285" r:id="rId20"/>
    <p:sldId id="270" r:id="rId21"/>
    <p:sldId id="284" r:id="rId22"/>
    <p:sldId id="277" r:id="rId23"/>
    <p:sldId id="259" r:id="rId24"/>
    <p:sldId id="288" r:id="rId25"/>
    <p:sldId id="272" r:id="rId26"/>
    <p:sldId id="281" r:id="rId27"/>
    <p:sldId id="274" r:id="rId28"/>
    <p:sldId id="275" r:id="rId29"/>
    <p:sldId id="276" r:id="rId30"/>
    <p:sldId id="278" r:id="rId31"/>
    <p:sldId id="279" r:id="rId32"/>
    <p:sldId id="283" r:id="rId33"/>
    <p:sldId id="282" r:id="rId34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60"/>
  </p:normalViewPr>
  <p:slideViewPr>
    <p:cSldViewPr>
      <p:cViewPr varScale="1">
        <p:scale>
          <a:sx n="107" d="100"/>
          <a:sy n="10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Lige forbindels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Lige forbindels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ktangel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8" name="Lige forbindels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Lige forbindels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ladsholder til indhol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12" name="Pladsholder til indhol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ge forbindels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ktangel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ktangel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a-DK"/>
          </a:p>
        </p:txBody>
      </p:sp>
      <p:sp>
        <p:nvSpPr>
          <p:cNvPr id="15" name="Lige forbindels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Pladsholder til indhol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26" name="Pladsholder til indhol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ktangel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ktangel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Lige forbindels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ladsholder til indhol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ge forbindels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ktangel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a-DK" smtClean="0"/>
              <a:t>Klik på ikonet for at tilføje et billede</a:t>
            </a:r>
            <a:endParaRPr kumimoji="0" lang="en-US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22" name="Rektangel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A207772-E513-4C9F-8D59-B9D26C3B33CD}" type="datetimeFigureOut">
              <a:rPr lang="da-DK" smtClean="0"/>
              <a:pPr/>
              <a:t>01-01-2011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Lige forbindels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A052D9-5F16-4098-960F-6900EF53F4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465584"/>
          </a:xfrm>
        </p:spPr>
        <p:txBody>
          <a:bodyPr/>
          <a:lstStyle/>
          <a:p>
            <a:r>
              <a:rPr lang="da-DK" i="1" dirty="0" smtClean="0"/>
              <a:t>De sjældne almindeligheder!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Stempler på de tofarvede øremærker</a:t>
            </a:r>
            <a:endParaRPr lang="da-DK" dirty="0"/>
          </a:p>
        </p:txBody>
      </p:sp>
      <p:pic>
        <p:nvPicPr>
          <p:cNvPr id="4" name="Picture 2" descr="C:\Users\Thomas\Desktop\Ny mappe\For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356992"/>
            <a:ext cx="2641199" cy="2886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kombinerede stempler</a:t>
            </a:r>
            <a:endParaRPr lang="da-DK" dirty="0"/>
          </a:p>
        </p:txBody>
      </p:sp>
      <p:pic>
        <p:nvPicPr>
          <p:cNvPr id="16386" name="Picture 2" descr="C:\Users\Thomas\Desktop\Ny mappe\Middelfar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584" y="1527175"/>
            <a:ext cx="8106320" cy="4572000"/>
          </a:xfrm>
          <a:prstGeom prst="rect">
            <a:avLst/>
          </a:prstGeom>
          <a:noFill/>
        </p:spPr>
      </p:pic>
      <p:pic>
        <p:nvPicPr>
          <p:cNvPr id="16387" name="Picture 3" descr="C:\Users\Thomas\Desktop\Ny mappe\Untitled-Scanned-0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16832"/>
            <a:ext cx="2404023" cy="3993654"/>
          </a:xfrm>
          <a:prstGeom prst="rect">
            <a:avLst/>
          </a:prstGeom>
          <a:noFill/>
          <a:scene3d>
            <a:camera prst="orthographicFront">
              <a:rot lat="0" lon="0" rev="120000"/>
            </a:camera>
            <a:lightRig rig="threePt" dir="t"/>
          </a:scene3d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276872"/>
            <a:ext cx="2029973" cy="2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Autofit/>
          </a:bodyPr>
          <a:lstStyle/>
          <a:p>
            <a:r>
              <a:rPr lang="da-DK" sz="3200" dirty="0" smtClean="0"/>
              <a:t>Den sidste dag med nummerstempler</a:t>
            </a:r>
            <a:br>
              <a:rPr lang="da-DK" sz="3200" dirty="0" smtClean="0"/>
            </a:br>
            <a:r>
              <a:rPr lang="da-DK" sz="2400" dirty="0" smtClean="0"/>
              <a:t>8. april 1884</a:t>
            </a:r>
            <a:endParaRPr lang="da-DK" sz="2400" dirty="0"/>
          </a:p>
        </p:txBody>
      </p:sp>
      <p:pic>
        <p:nvPicPr>
          <p:cNvPr id="6146" name="Picture 2" descr="C:\Users\Thomas\Desktop\Ny mappe\Hamme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911" y="1527175"/>
            <a:ext cx="805566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De stumme stempler</a:t>
            </a:r>
            <a:br>
              <a:rPr lang="da-DK" dirty="0" smtClean="0"/>
            </a:br>
            <a:r>
              <a:rPr lang="da-DK" dirty="0" smtClean="0"/>
              <a:t>Borup, Glostrup og Valby</a:t>
            </a:r>
            <a:endParaRPr lang="da-DK" dirty="0"/>
          </a:p>
        </p:txBody>
      </p:sp>
      <p:pic>
        <p:nvPicPr>
          <p:cNvPr id="7170" name="Picture 2" descr="C:\Users\Thomas\Desktop\Ny mappe\Glostrup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24736" cy="4715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Lapidarstemplernes</a:t>
            </a:r>
            <a:r>
              <a:rPr lang="da-DK" dirty="0" smtClean="0"/>
              <a:t> to grundlæggende typer</a:t>
            </a:r>
            <a:endParaRPr lang="da-DK" dirty="0"/>
          </a:p>
        </p:txBody>
      </p:sp>
      <p:pic>
        <p:nvPicPr>
          <p:cNvPr id="12290" name="Picture 2" descr="C:\Users\Thomas\Desktop\Ny mappe\Untitled-Scanned-01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2752725" cy="3057525"/>
          </a:xfrm>
          <a:prstGeom prst="rect">
            <a:avLst/>
          </a:prstGeom>
          <a:noFill/>
        </p:spPr>
      </p:pic>
      <p:pic>
        <p:nvPicPr>
          <p:cNvPr id="12291" name="Picture 3" descr="C:\Users\Thomas\Desktop\Ny mappe\Untitled-Scanned-0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2809875" cy="3114675"/>
          </a:xfrm>
          <a:prstGeom prst="rect">
            <a:avLst/>
          </a:prstGeom>
          <a:noFill/>
        </p:spPr>
      </p:pic>
      <p:sp>
        <p:nvSpPr>
          <p:cNvPr id="6" name="Tekstboks 5"/>
          <p:cNvSpPr txBox="1"/>
          <p:nvPr/>
        </p:nvSpPr>
        <p:spPr>
          <a:xfrm>
            <a:off x="1619672" y="537321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a-typen – med antikva tal</a:t>
            </a:r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4860032" y="537321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</a:t>
            </a:r>
            <a:r>
              <a:rPr lang="da-DK" dirty="0" smtClean="0"/>
              <a:t>-typen – med </a:t>
            </a:r>
            <a:r>
              <a:rPr lang="da-DK" dirty="0" err="1" smtClean="0"/>
              <a:t>lapidar</a:t>
            </a:r>
            <a:r>
              <a:rPr lang="da-DK" dirty="0" smtClean="0"/>
              <a:t> tal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Det sidste lapidarstempel tildeles…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122" name="Picture 2" descr="C:\Users\Thomas\Desktop\Ny mappe\Hø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5607370" cy="3804768"/>
          </a:xfrm>
          <a:prstGeom prst="rect">
            <a:avLst/>
          </a:prstGeom>
          <a:noFill/>
        </p:spPr>
      </p:pic>
      <p:sp>
        <p:nvSpPr>
          <p:cNvPr id="5" name="Tekstboks 4"/>
          <p:cNvSpPr txBox="1"/>
          <p:nvPr/>
        </p:nvSpPr>
        <p:spPr>
          <a:xfrm>
            <a:off x="1619672" y="551723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Det sidste lapidarstempel tildeles Hørning postekspedition den 1. august 1891.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Der mangler noget!</a:t>
            </a:r>
            <a:endParaRPr lang="da-DK" dirty="0"/>
          </a:p>
        </p:txBody>
      </p:sp>
      <p:pic>
        <p:nvPicPr>
          <p:cNvPr id="9225" name="Picture 9" descr="C:\Users\Thomas\Desktop\Ny mappe\Thist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1952589" cy="2209509"/>
          </a:xfrm>
          <a:prstGeom prst="rect">
            <a:avLst/>
          </a:prstGeom>
          <a:noFill/>
        </p:spPr>
      </p:pic>
      <p:pic>
        <p:nvPicPr>
          <p:cNvPr id="9226" name="Picture 10" descr="C:\Users\Thomas\Desktop\Ny mappe\Fax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132856"/>
            <a:ext cx="5191869" cy="3224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Stavefejl</a:t>
            </a:r>
            <a:endParaRPr lang="da-DK" dirty="0"/>
          </a:p>
        </p:txBody>
      </p:sp>
      <p:pic>
        <p:nvPicPr>
          <p:cNvPr id="8194" name="Picture 2" descr="C:\Users\Thomas\Desktop\Ny mappe\Brammim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204864"/>
            <a:ext cx="2516047" cy="2713087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4860032" y="3140968"/>
            <a:ext cx="648072" cy="648072"/>
          </a:xfrm>
          <a:prstGeom prst="ellipse">
            <a:avLst/>
          </a:prstGeom>
          <a:noFill/>
          <a:ln w="635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3203848" y="50851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Bramminge med tre M’er 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Stempel uden byens rigtig navn!</a:t>
            </a:r>
            <a:endParaRPr lang="da-DK" dirty="0"/>
          </a:p>
        </p:txBody>
      </p:sp>
      <p:pic>
        <p:nvPicPr>
          <p:cNvPr id="13314" name="Picture 2" descr="C:\Users\Thomas\Desktop\Ny mappe\Vedb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504238" cy="4140466"/>
          </a:xfrm>
          <a:prstGeom prst="rect">
            <a:avLst/>
          </a:prstGeom>
          <a:noFill/>
        </p:spPr>
      </p:pic>
      <p:sp>
        <p:nvSpPr>
          <p:cNvPr id="5" name="Tekstboks 4"/>
          <p:cNvSpPr txBox="1"/>
          <p:nvPr/>
        </p:nvSpPr>
        <p:spPr>
          <a:xfrm>
            <a:off x="395536" y="580526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”Fejlen” stammer sandsynligvis fra det tidligere stempel af </a:t>
            </a:r>
            <a:r>
              <a:rPr lang="da-DK" dirty="0" err="1" smtClean="0"/>
              <a:t>taarbæk-typen</a:t>
            </a:r>
            <a:r>
              <a:rPr lang="da-DK" dirty="0" smtClean="0"/>
              <a:t> med </a:t>
            </a:r>
            <a:r>
              <a:rPr lang="da-DK" dirty="0" err="1" smtClean="0"/>
              <a:t>indskribtionen</a:t>
            </a:r>
            <a:r>
              <a:rPr lang="da-DK" dirty="0" smtClean="0"/>
              <a:t> ”VEDBY” – men byens navn er Ruds Vedby.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Rønnes lap </a:t>
            </a:r>
            <a:r>
              <a:rPr lang="da-DK" dirty="0" err="1" smtClean="0"/>
              <a:t>Va</a:t>
            </a:r>
            <a:endParaRPr lang="da-DK" dirty="0"/>
          </a:p>
        </p:txBody>
      </p:sp>
      <p:pic>
        <p:nvPicPr>
          <p:cNvPr id="2050" name="Picture 2" descr="C:\Users\Thomas\Desktop\Ny mappe\Untitled-Scanned-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7002507" cy="476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Genanvendelse i 1881</a:t>
            </a:r>
            <a:endParaRPr lang="da-DK" dirty="0"/>
          </a:p>
        </p:txBody>
      </p:sp>
      <p:pic>
        <p:nvPicPr>
          <p:cNvPr id="1026" name="Picture 2" descr="C:\Users\Thomas\Desktop\Ny mappe\Untitled-Scanned-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3725333" cy="4572000"/>
          </a:xfrm>
          <a:prstGeom prst="rect">
            <a:avLst/>
          </a:prstGeom>
          <a:noFill/>
        </p:spPr>
      </p:pic>
      <p:pic>
        <p:nvPicPr>
          <p:cNvPr id="1027" name="Picture 3" descr="C:\Users\Thomas\Desktop\Ny mappe\Untitled-Scanned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44824"/>
            <a:ext cx="2520280" cy="2912711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En næse der drypper eller et godt stempel?</a:t>
            </a:r>
            <a:endParaRPr lang="da-DK" dirty="0"/>
          </a:p>
        </p:txBody>
      </p:sp>
      <p:pic>
        <p:nvPicPr>
          <p:cNvPr id="4" name="Picture 2" descr="C:\Users\Thomas\Desktop\Ny mappe\Forsid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3829185" cy="4184470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2987824" y="3789040"/>
            <a:ext cx="792088" cy="792088"/>
          </a:xfrm>
          <a:prstGeom prst="ellipse">
            <a:avLst/>
          </a:prstGeom>
          <a:noFill/>
          <a:ln w="76200" cmpd="sng">
            <a:solidFill>
              <a:schemeClr val="accent1">
                <a:lumMod val="75000"/>
                <a:alpha val="8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1547664" y="2636912"/>
            <a:ext cx="3168352" cy="3032720"/>
          </a:xfrm>
          <a:prstGeom prst="ellipse">
            <a:avLst/>
          </a:prstGeom>
          <a:noFill/>
          <a:ln w="76200" cmpd="sng">
            <a:solidFill>
              <a:schemeClr val="accent1">
                <a:lumMod val="75000"/>
                <a:alpha val="83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boks 6"/>
          <p:cNvSpPr txBox="1"/>
          <p:nvPr/>
        </p:nvSpPr>
        <p:spPr>
          <a:xfrm>
            <a:off x="5868144" y="20608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Nummerstempel ”276” er tildelt Ørbæk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Brevsamlingsteder</a:t>
            </a:r>
            <a:r>
              <a:rPr lang="da-DK" dirty="0" smtClean="0"/>
              <a:t> med lapidarstempler</a:t>
            </a:r>
            <a:endParaRPr lang="da-DK" dirty="0"/>
          </a:p>
        </p:txBody>
      </p:sp>
      <p:pic>
        <p:nvPicPr>
          <p:cNvPr id="14338" name="Picture 2" descr="C:\Users\Thomas\Desktop\Ny mappe\Untitled-Scanned-05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1930" y="1527175"/>
            <a:ext cx="5783627" cy="4572000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14339" name="Picture 3" descr="C:\Users\Thomas\Desktop\Ny mappe\Christians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88840"/>
            <a:ext cx="5184576" cy="3570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er meget ens!</a:t>
            </a:r>
            <a:endParaRPr lang="da-DK" dirty="0"/>
          </a:p>
        </p:txBody>
      </p:sp>
      <p:pic>
        <p:nvPicPr>
          <p:cNvPr id="27650" name="Picture 2" descr="C:\Users\Thomas\Desktop\Ny mappe\Untitled-Scanned-07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132856"/>
            <a:ext cx="2771775" cy="3152775"/>
          </a:xfrm>
          <a:prstGeom prst="rect">
            <a:avLst/>
          </a:prstGeom>
          <a:noFill/>
        </p:spPr>
      </p:pic>
      <p:pic>
        <p:nvPicPr>
          <p:cNvPr id="27651" name="Picture 3" descr="C:\Users\Thomas\Desktop\Ny mappe\Untitled-Scanned-0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2809875" cy="3114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Det franske stempel fra </a:t>
            </a:r>
            <a:r>
              <a:rPr lang="da-DK" dirty="0" smtClean="0"/>
              <a:t>Berlin – et lap </a:t>
            </a:r>
            <a:r>
              <a:rPr lang="da-DK" dirty="0" err="1" smtClean="0"/>
              <a:t>VIa</a:t>
            </a:r>
            <a:endParaRPr lang="da-DK" dirty="0"/>
          </a:p>
        </p:txBody>
      </p:sp>
      <p:pic>
        <p:nvPicPr>
          <p:cNvPr id="20482" name="Picture 2" descr="C:\Users\Thomas\Desktop\Ny mappe\Præstø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456" y="1527175"/>
            <a:ext cx="825257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Et </a:t>
            </a:r>
            <a:r>
              <a:rPr lang="da-DK" dirty="0" err="1" smtClean="0"/>
              <a:t>lapidar</a:t>
            </a:r>
            <a:r>
              <a:rPr lang="da-DK" dirty="0" smtClean="0"/>
              <a:t> IIb bliver til </a:t>
            </a:r>
            <a:r>
              <a:rPr lang="da-DK" dirty="0" err="1" smtClean="0"/>
              <a:t>VIb</a:t>
            </a:r>
            <a:endParaRPr lang="da-DK" dirty="0"/>
          </a:p>
        </p:txBody>
      </p:sp>
      <p:pic>
        <p:nvPicPr>
          <p:cNvPr id="4" name="Picture 2" descr="C:\Users\Thomas\Desktop\Ny mappe\Fjerritslev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5578193" cy="4572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132856"/>
            <a:ext cx="621471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5796136" y="3789040"/>
            <a:ext cx="936104" cy="936104"/>
          </a:xfrm>
          <a:prstGeom prst="ellipse">
            <a:avLst/>
          </a:prstGeom>
          <a:noFill/>
          <a:ln w="762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51" name="Picture 3" descr="C:\Users\Thomas\Desktop\Ny mappe\Untitled-Scanned-0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4864"/>
            <a:ext cx="2160240" cy="2512620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>
          <a:xfrm>
            <a:off x="755576" y="3501008"/>
            <a:ext cx="1512168" cy="1512168"/>
          </a:xfrm>
          <a:prstGeom prst="ellipse">
            <a:avLst/>
          </a:prstGeom>
          <a:noFill/>
          <a:ln w="762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Postale lap </a:t>
            </a:r>
            <a:r>
              <a:rPr lang="da-DK" dirty="0" err="1" smtClean="0"/>
              <a:t>VIb</a:t>
            </a:r>
            <a:r>
              <a:rPr lang="da-DK" dirty="0" smtClean="0"/>
              <a:t> stempler</a:t>
            </a:r>
            <a:endParaRPr lang="da-DK" dirty="0"/>
          </a:p>
        </p:txBody>
      </p:sp>
      <p:pic>
        <p:nvPicPr>
          <p:cNvPr id="1026" name="Picture 2" descr="C:\Users\Thomas\Desktop\Ny mappe\Untitled-Scanned-01xx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065" y="1527175"/>
            <a:ext cx="6745357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ikke postale lapidarstempler – med årstal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5364" name="Picture 4" descr="C:\Users\Thomas\Desktop\Ny mappe\Søllested blå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7237538" cy="3982561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Lap VI – flere anvendelser</a:t>
            </a:r>
            <a:endParaRPr lang="da-DK" dirty="0"/>
          </a:p>
        </p:txBody>
      </p:sp>
      <p:pic>
        <p:nvPicPr>
          <p:cNvPr id="24578" name="Picture 2" descr="C:\Users\Thomas\Desktop\Ny mappe\Holeb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28800"/>
            <a:ext cx="4680520" cy="4725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Lap VI – også til pakker</a:t>
            </a:r>
            <a:endParaRPr lang="da-DK" dirty="0"/>
          </a:p>
        </p:txBody>
      </p:sp>
      <p:pic>
        <p:nvPicPr>
          <p:cNvPr id="17410" name="Picture 2" descr="C:\Users\Thomas\Desktop\Ny mappe\Søllest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7056784" cy="4730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Der er mange Bøgh afstemplinger!</a:t>
            </a:r>
            <a:endParaRPr lang="da-DK" dirty="0"/>
          </a:p>
        </p:txBody>
      </p:sp>
      <p:pic>
        <p:nvPicPr>
          <p:cNvPr id="18434" name="Picture 2" descr="C:\Users\Thomas\Desktop\Ny mappe\Sønderbjerr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2862510" cy="3033638"/>
          </a:xfrm>
          <a:prstGeom prst="rect">
            <a:avLst/>
          </a:prstGeom>
          <a:noFill/>
        </p:spPr>
      </p:pic>
      <p:pic>
        <p:nvPicPr>
          <p:cNvPr id="18435" name="Picture 3" descr="C:\Users\Thomas\Desktop\Ny mappe\Tjære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3312368" cy="3327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”almindelige” sjældenheder!</a:t>
            </a:r>
            <a:endParaRPr lang="da-DK" dirty="0"/>
          </a:p>
        </p:txBody>
      </p:sp>
      <p:pic>
        <p:nvPicPr>
          <p:cNvPr id="19459" name="Picture 3" descr="C:\Users\Thomas\Desktop\Ny mappe\Vester skjernin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454" y="1527175"/>
            <a:ext cx="821257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Postekspeditionernes stempler</a:t>
            </a:r>
            <a:endParaRPr lang="da-DK" dirty="0"/>
          </a:p>
        </p:txBody>
      </p:sp>
      <p:pic>
        <p:nvPicPr>
          <p:cNvPr id="10242" name="Picture 2" descr="C:\Users\Thomas\Desktop\Ny mappe\Untitled-Scanned-03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2657475" cy="3086100"/>
          </a:xfrm>
          <a:prstGeom prst="rect">
            <a:avLst/>
          </a:prstGeom>
          <a:noFill/>
        </p:spPr>
      </p:pic>
      <p:pic>
        <p:nvPicPr>
          <p:cNvPr id="10243" name="Picture 3" descr="C:\Users\Thomas\Desktop\Ny mappe\Untitled-Scanned-0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72816"/>
            <a:ext cx="2771775" cy="3095625"/>
          </a:xfrm>
          <a:prstGeom prst="rect">
            <a:avLst/>
          </a:prstGeom>
          <a:noFill/>
          <a:scene3d>
            <a:camera prst="orthographicFront">
              <a:rot lat="0" lon="0" rev="21540000"/>
            </a:camera>
            <a:lightRig rig="threePt" dir="t"/>
          </a:scene3d>
        </p:spPr>
      </p:pic>
      <p:pic>
        <p:nvPicPr>
          <p:cNvPr id="10244" name="Picture 4" descr="C:\Users\Thomas\Desktop\Ny mappe\Untitled-Scanned-0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772816"/>
            <a:ext cx="2752725" cy="3057525"/>
          </a:xfrm>
          <a:prstGeom prst="rect">
            <a:avLst/>
          </a:prstGeom>
          <a:noFill/>
        </p:spPr>
      </p:pic>
      <p:sp>
        <p:nvSpPr>
          <p:cNvPr id="7" name="Tekstboks 6"/>
          <p:cNvSpPr txBox="1"/>
          <p:nvPr/>
        </p:nvSpPr>
        <p:spPr>
          <a:xfrm>
            <a:off x="539552" y="508518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Nummer-, antikva- og lapidarstempler : ”kun postekspeditioner og postkontorer fik tildelt disse. Brevsamlingsstederne fik stjernestempler – der er dog to undtagelser – dem ser vi på senere. 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Endnu en ”almindelig” sjældenhed!</a:t>
            </a:r>
            <a:endParaRPr lang="da-DK" dirty="0"/>
          </a:p>
        </p:txBody>
      </p:sp>
      <p:pic>
        <p:nvPicPr>
          <p:cNvPr id="21506" name="Picture 2" descr="C:\Users\Thomas\Desktop\Ny mappe\Udbyned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73" y="1527175"/>
            <a:ext cx="7846541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 almindelig er denne ”almindelighed”</a:t>
            </a:r>
            <a:endParaRPr lang="da-DK" dirty="0"/>
          </a:p>
        </p:txBody>
      </p:sp>
      <p:pic>
        <p:nvPicPr>
          <p:cNvPr id="22530" name="Picture 2" descr="C:\Users\Thomas\Desktop\Ny mappe\Grindst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1545865"/>
            <a:ext cx="8504238" cy="4534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Der var ofte flere kombinationsmuligheder</a:t>
            </a:r>
            <a:endParaRPr lang="da-DK" dirty="0"/>
          </a:p>
        </p:txBody>
      </p:sp>
      <p:pic>
        <p:nvPicPr>
          <p:cNvPr id="25602" name="Picture 2" descr="C:\Users\Thomas\Desktop\Ny mappe\Svendbor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0"/>
            <a:ext cx="4322209" cy="4729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Skal vi have styr på disse sjælden almindeligheder?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da-DK" dirty="0" smtClean="0"/>
          </a:p>
          <a:p>
            <a:pPr algn="ctr">
              <a:buNone/>
            </a:pPr>
            <a:endParaRPr lang="da-DK" dirty="0" smtClean="0"/>
          </a:p>
          <a:p>
            <a:pPr algn="ctr">
              <a:buNone/>
            </a:pPr>
            <a:r>
              <a:rPr lang="da-DK" dirty="0" smtClean="0"/>
              <a:t>En stempel database …</a:t>
            </a:r>
          </a:p>
          <a:p>
            <a:pPr algn="ctr">
              <a:buNone/>
            </a:pPr>
            <a:endParaRPr lang="da-DK" dirty="0" smtClean="0"/>
          </a:p>
          <a:p>
            <a:pPr algn="ctr">
              <a:buNone/>
            </a:pPr>
            <a:r>
              <a:rPr lang="da-DK" dirty="0" smtClean="0"/>
              <a:t>Det kan kun lade sig gøre ved fælles hjælp!</a:t>
            </a:r>
          </a:p>
          <a:p>
            <a:pPr algn="ctr">
              <a:buNone/>
            </a:pPr>
            <a:endParaRPr lang="da-DK" dirty="0" smtClean="0"/>
          </a:p>
          <a:p>
            <a:pPr algn="ctr">
              <a:buNone/>
            </a:pPr>
            <a:r>
              <a:rPr lang="da-DK" dirty="0" smtClean="0"/>
              <a:t>… måske ser vi nærmere på det til workshoppen?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Antikvastempler som sidestempler</a:t>
            </a:r>
            <a:endParaRPr lang="da-DK" dirty="0"/>
          </a:p>
        </p:txBody>
      </p:sp>
      <p:pic>
        <p:nvPicPr>
          <p:cNvPr id="11266" name="Picture 2" descr="C:\Users\Thomas\Desktop\Ny mappe\Untitled-Scanned-01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426828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Antikvastempler i </a:t>
            </a:r>
            <a:r>
              <a:rPr lang="da-DK" dirty="0" err="1" smtClean="0"/>
              <a:t>øreperioden</a:t>
            </a:r>
            <a:endParaRPr lang="da-DK" dirty="0"/>
          </a:p>
        </p:txBody>
      </p:sp>
      <p:pic>
        <p:nvPicPr>
          <p:cNvPr id="1027" name="Picture 3" descr="C:\Users\Thomas\Desktop\Ny mappe\Assen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05064"/>
            <a:ext cx="3024336" cy="1862991"/>
          </a:xfrm>
          <a:prstGeom prst="rect">
            <a:avLst/>
          </a:prstGeom>
          <a:noFill/>
        </p:spPr>
      </p:pic>
      <p:pic>
        <p:nvPicPr>
          <p:cNvPr id="1028" name="Picture 4" descr="C:\Users\Thomas\Desktop\Ny mappe\Sams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44824"/>
            <a:ext cx="4196277" cy="176858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933056"/>
            <a:ext cx="2020063" cy="225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Antikvastempler som annulleringsstempler</a:t>
            </a:r>
            <a:endParaRPr lang="da-DK" dirty="0"/>
          </a:p>
        </p:txBody>
      </p:sp>
      <p:pic>
        <p:nvPicPr>
          <p:cNvPr id="3074" name="Picture 2" descr="C:\Users\Thomas\Desktop\Ny mappe\Marst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6192688" cy="4085454"/>
          </a:xfrm>
          <a:prstGeom prst="rect">
            <a:avLst/>
          </a:prstGeom>
          <a:noFill/>
        </p:spPr>
      </p:pic>
      <p:pic>
        <p:nvPicPr>
          <p:cNvPr id="3075" name="Picture 3" descr="C:\Users\Thomas\Desktop\Ny mappe\Rød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5472608" cy="2977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Overforbrug, Genbrug eller Misbrug!?</a:t>
            </a:r>
            <a:endParaRPr lang="da-DK" dirty="0"/>
          </a:p>
        </p:txBody>
      </p:sp>
      <p:pic>
        <p:nvPicPr>
          <p:cNvPr id="4098" name="Picture 2" descr="C:\Users\Thomas\Desktop\Ny mappe\Herning 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2011546"/>
            <a:ext cx="8504238" cy="3603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Blå – nogen gange mere reglen end undtagelsen!</a:t>
            </a:r>
            <a:endParaRPr lang="da-DK" dirty="0"/>
          </a:p>
        </p:txBody>
      </p:sp>
      <p:pic>
        <p:nvPicPr>
          <p:cNvPr id="23554" name="Picture 2" descr="C:\Users\Thomas\Desktop\Ny mappe\lejr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1722982"/>
            <a:ext cx="8504238" cy="4180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Stempelfarven – blågrøn!?</a:t>
            </a:r>
            <a:endParaRPr lang="da-DK" dirty="0"/>
          </a:p>
        </p:txBody>
      </p:sp>
      <p:pic>
        <p:nvPicPr>
          <p:cNvPr id="3074" name="Picture 2" descr="C:\Users\Thomas\Desktop\Ny mappe\Untitled-Scanned-01x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516" y="1527175"/>
            <a:ext cx="710045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iel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ie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3734</TotalTime>
  <Words>282</Words>
  <Application>Microsoft Office PowerPoint</Application>
  <PresentationFormat>Skærmshow (4:3)</PresentationFormat>
  <Paragraphs>48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33</vt:i4>
      </vt:variant>
    </vt:vector>
  </HeadingPairs>
  <TitlesOfParts>
    <vt:vector size="34" baseType="lpstr">
      <vt:lpstr>Officiel</vt:lpstr>
      <vt:lpstr>Stempler på de tofarvede øremærker</vt:lpstr>
      <vt:lpstr>En næse der drypper eller et godt stempel?</vt:lpstr>
      <vt:lpstr>Postekspeditionernes stempler</vt:lpstr>
      <vt:lpstr>Antikvastempler som sidestempler</vt:lpstr>
      <vt:lpstr>Antikvastempler i øreperioden</vt:lpstr>
      <vt:lpstr>Antikvastempler som annulleringsstempler</vt:lpstr>
      <vt:lpstr>Overforbrug, Genbrug eller Misbrug!?</vt:lpstr>
      <vt:lpstr>Blå – nogen gange mere reglen end undtagelsen!</vt:lpstr>
      <vt:lpstr>Stempelfarven – blågrøn!?</vt:lpstr>
      <vt:lpstr>De kombinerede stempler</vt:lpstr>
      <vt:lpstr>Den sidste dag med nummerstempler 8. april 1884</vt:lpstr>
      <vt:lpstr>De stumme stempler Borup, Glostrup og Valby</vt:lpstr>
      <vt:lpstr>Lapidarstemplernes to grundlæggende typer</vt:lpstr>
      <vt:lpstr>Det sidste lapidarstempel tildeles…</vt:lpstr>
      <vt:lpstr>Der mangler noget!</vt:lpstr>
      <vt:lpstr>Stavefejl</vt:lpstr>
      <vt:lpstr>Stempel uden byens rigtig navn!</vt:lpstr>
      <vt:lpstr>Rønnes lap Va</vt:lpstr>
      <vt:lpstr>Genanvendelse i 1881</vt:lpstr>
      <vt:lpstr>Brevsamlingsteder med lapidarstempler</vt:lpstr>
      <vt:lpstr>De er meget ens!</vt:lpstr>
      <vt:lpstr>Det franske stempel fra Berlin – et lap VIa</vt:lpstr>
      <vt:lpstr>Et lapidar IIb bliver til VIb</vt:lpstr>
      <vt:lpstr>Postale lap VIb stempler</vt:lpstr>
      <vt:lpstr>De ikke postale lapidarstempler – med årstal</vt:lpstr>
      <vt:lpstr>Lap VI – flere anvendelser</vt:lpstr>
      <vt:lpstr>Lap VI – også til pakker</vt:lpstr>
      <vt:lpstr>Der er mange Bøgh afstemplinger!</vt:lpstr>
      <vt:lpstr>De ”almindelige” sjældenheder!</vt:lpstr>
      <vt:lpstr>Endnu en ”almindelig” sjældenhed!</vt:lpstr>
      <vt:lpstr>Hvor almindelig er denne ”almindelighed”</vt:lpstr>
      <vt:lpstr>Der var ofte flere kombinationsmuligheder</vt:lpstr>
      <vt:lpstr>Skal vi have styr på disse sjælden almindeligheder?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Stempler på de tofarvede øremærker</dc:title>
  <dc:creator>Thomas</dc:creator>
  <cp:lastModifiedBy>Thomas</cp:lastModifiedBy>
  <cp:revision>50</cp:revision>
  <dcterms:created xsi:type="dcterms:W3CDTF">2010-12-23T23:07:58Z</dcterms:created>
  <dcterms:modified xsi:type="dcterms:W3CDTF">2011-01-01T16:39:26Z</dcterms:modified>
</cp:coreProperties>
</file>